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77" r:id="rId3"/>
    <p:sldId id="449" r:id="rId4"/>
    <p:sldId id="364" r:id="rId5"/>
    <p:sldId id="365" r:id="rId6"/>
    <p:sldId id="366" r:id="rId7"/>
    <p:sldId id="367" r:id="rId8"/>
    <p:sldId id="391" r:id="rId9"/>
    <p:sldId id="370" r:id="rId10"/>
    <p:sldId id="395" r:id="rId11"/>
    <p:sldId id="396" r:id="rId12"/>
    <p:sldId id="397" r:id="rId13"/>
    <p:sldId id="398" r:id="rId14"/>
    <p:sldId id="399" r:id="rId15"/>
    <p:sldId id="400" r:id="rId16"/>
    <p:sldId id="401" r:id="rId17"/>
    <p:sldId id="402" r:id="rId18"/>
    <p:sldId id="403" r:id="rId19"/>
    <p:sldId id="404" r:id="rId20"/>
    <p:sldId id="405" r:id="rId21"/>
    <p:sldId id="406" r:id="rId22"/>
    <p:sldId id="372" r:id="rId23"/>
    <p:sldId id="373" r:id="rId24"/>
    <p:sldId id="374" r:id="rId25"/>
    <p:sldId id="375" r:id="rId26"/>
    <p:sldId id="393" r:id="rId27"/>
    <p:sldId id="376" r:id="rId28"/>
    <p:sldId id="377" r:id="rId29"/>
    <p:sldId id="394" r:id="rId30"/>
    <p:sldId id="378" r:id="rId31"/>
    <p:sldId id="379" r:id="rId32"/>
    <p:sldId id="380" r:id="rId33"/>
    <p:sldId id="448" r:id="rId34"/>
    <p:sldId id="381" r:id="rId35"/>
    <p:sldId id="382" r:id="rId36"/>
    <p:sldId id="383" r:id="rId37"/>
    <p:sldId id="384" r:id="rId38"/>
    <p:sldId id="385" r:id="rId39"/>
    <p:sldId id="419" r:id="rId40"/>
    <p:sldId id="420" r:id="rId41"/>
    <p:sldId id="421" r:id="rId42"/>
    <p:sldId id="422" r:id="rId43"/>
    <p:sldId id="386" r:id="rId44"/>
    <p:sldId id="387" r:id="rId45"/>
    <p:sldId id="388" r:id="rId46"/>
    <p:sldId id="389" r:id="rId47"/>
    <p:sldId id="407" r:id="rId48"/>
    <p:sldId id="408" r:id="rId49"/>
    <p:sldId id="409" r:id="rId50"/>
    <p:sldId id="410" r:id="rId51"/>
    <p:sldId id="411" r:id="rId52"/>
    <p:sldId id="412" r:id="rId53"/>
    <p:sldId id="413" r:id="rId54"/>
    <p:sldId id="414" r:id="rId55"/>
    <p:sldId id="415" r:id="rId56"/>
    <p:sldId id="417" r:id="rId57"/>
    <p:sldId id="418" r:id="rId58"/>
    <p:sldId id="423" r:id="rId59"/>
    <p:sldId id="424" r:id="rId60"/>
    <p:sldId id="425" r:id="rId61"/>
    <p:sldId id="426" r:id="rId62"/>
    <p:sldId id="427" r:id="rId63"/>
    <p:sldId id="428" r:id="rId64"/>
    <p:sldId id="429" r:id="rId65"/>
    <p:sldId id="430" r:id="rId66"/>
    <p:sldId id="431" r:id="rId67"/>
    <p:sldId id="432" r:id="rId68"/>
    <p:sldId id="433" r:id="rId69"/>
    <p:sldId id="434" r:id="rId70"/>
    <p:sldId id="435" r:id="rId71"/>
    <p:sldId id="436" r:id="rId72"/>
    <p:sldId id="437" r:id="rId73"/>
    <p:sldId id="438" r:id="rId74"/>
    <p:sldId id="439" r:id="rId75"/>
    <p:sldId id="440" r:id="rId76"/>
    <p:sldId id="442" r:id="rId77"/>
    <p:sldId id="443" r:id="rId78"/>
    <p:sldId id="444" r:id="rId79"/>
    <p:sldId id="446" r:id="rId80"/>
    <p:sldId id="44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96" autoAdjust="0"/>
    <p:restoredTop sz="94660"/>
  </p:normalViewPr>
  <p:slideViewPr>
    <p:cSldViewPr snapToGrid="0">
      <p:cViewPr varScale="1">
        <p:scale>
          <a:sx n="87" d="100"/>
          <a:sy n="87" d="100"/>
        </p:scale>
        <p:origin x="55" y="67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05:53:50.144"/>
    </inkml:context>
    <inkml:brush xml:id="br0">
      <inkml:brushProperty name="width" value="0.02857" units="cm"/>
      <inkml:brushProperty name="height" value="0.02857" units="cm"/>
      <inkml:brushProperty name="color" value="#ED1C24"/>
    </inkml:brush>
  </inkml:definitions>
  <inkml:trace contextRef="#ctx0" brushRef="#br0">8124 8248 7168,'-15'0'2720,"15"0"-1472,-15 15-672,15-15 1440,0 0-1120,0 16 768,0-16-993,0 15 417,0 1-608,-16-1 160,1 1-384,-1 14 128,1-15-224,-1 1 64,1 15-128,0-1 96,0 1-128,-16 0 256,31-1-192,-31 1 96,15 0-128,1-1-64,0 1 0,0 0 32,-1 0-32,1 0-32,-1-1 32,1 1-32,-1 0 0,1 0 0,15-1 0,-30 1 64,30 0-32,-16-16-32,1 16 32,15-16-128,-16 0 64,16 1-832,0-1 480,-15 0-2304,15-15 1505,0 0-4577,15 0 3232</inkml:trace>
  <inkml:trace contextRef="#ctx0" brushRef="#br0" timeOffset="-653">7755 8770 5120,'0'26'2016,"0"-26"-1088,0 0-1152,0 0-576,0 0 352,0-26-1920,27 26 1344</inkml:trace>
  <inkml:trace contextRef="#ctx0" brushRef="#br0" timeOffset="747">8216 8710 7680,'-15'0'2880,"15"0"-1536,0 0-800,0 0 1376,0 15-1120,15-15 479,-15 0-767,0 15 288,16-15-480,-16 0 416,15 0-448,1 0 288,-16 0-320,15 0 64,0 0-192,0 0 160,1-15-192,-16 0 32,15 15-64,1-31 32,-1 31-64,0-31 128,-15 16-96,16 0 192,-16-1-160,0 1 192,0-1-192,0 1 32,-16-1-64,16 1-64,-15 15 32,0 0-32,15 0 0,-16 0-96,1 15 64,-1 1-32,1-1 0,0 16 64,15 0 0,-15-1 0,15 1 0,0 0-96,0 0 64,0-1-32,0 1 0,0-16 64,15 1 0,-15-1 64,15 1-32,0-1-32,1 1 32,-1-16 32,1 14-32,-1-14-96,0 0 32,16 0-672,-16 0 384,0 0-1984,1 0 1280,-1-14-3423,1 14 2495,-1 0-2976,0-16 2816</inkml:trace>
  <inkml:trace contextRef="#ctx0" brushRef="#br0" timeOffset="1322">8631 8493 7040,'-31'0'2720,"31"0"-1472,0-15-320,0 15 1600,0 15-1376,0-15 479,0 0-959,15 15 448,1-15-640,-16 16 256,31 15-448,-16-1 64,0 1-224,1-15-64,14 14-32,-14 1-32,-1 0 0,16 0 64,-16-1-32,1-15-160,14 1 64,-15-1-96,1 1-768,-1-1-288,1 1-1119,-1-1-449,0-15-1696,-15 15-672</inkml:trace>
  <inkml:trace contextRef="#ctx0" brushRef="#br0" timeOffset="1047">8861 8433 6528,'15'-31'2464,"-15"31"-1344,0 0-128,0 0 1632,0 15-1408,0-15 383,0 16-991,-15-16 160,15 31-448,0-16 96,-15 15-256,0 1 64,15 0-128,-16 15 0,1-15-32,0 15-64,-1-15 32,16 15-896,-15-15 480,-1-1-1823,16 1 1247,-15-15-2112,15-1 1728,0 1-2656,0-2 2272</inkml:trace>
  <inkml:trace contextRef="#ctx0" brushRef="#br0" timeOffset="1849">9107 8493 6144,'-15'-15'2272,"15"15"-1216,0 0-256,0 0 864,0 0-416,0 0-160,-16 15-192,16-15-96,0 15-448,-15 1-65,-1-1-63,16 16-32,0-15-32,-15 14-32,15-14 64,0-1 32,0 16 96,0-16 32,0 1-160,15-16 96,1 15-192,-1-15 32,1 15-64,-1-15 96,0 0-96,0-15 128,-15 0-128,16-1 32,-1-15-32,-15 16 160,16-16-128,-16 16 320,0-16-224,0 16 32,0-1-64,-16 1 0,16 15-192,0-16-32,0 16 32,0 0 0,0 0 96,0 0-32,0 16-32,0-1-64,16 16 32,-1-15 32,-15 14 0,15 1-640,-15-16 352,16 1-2208,-1-1 1376,-15 1-4575,16-1 3167,-16-15-2304,14 15 2816</inkml:trace>
  <inkml:trace contextRef="#ctx0" brushRef="#br0" timeOffset="2469">9368 8494 9728,'0'0'3584,"0"0"-1920,15 15-1088,-15 0 895,0 1-575,0-16-96,16 31-416,-1-16-96,-15 16-160,15-1-96,-15-15 0,16 1-32,-16 15 64,15-16-32,0 1-32,-15-1 32,0-15 32,0 15-32,0-15 64,0-15-64,0 0 64,0-1-64,0-15 64,-15 0-128,15 1-64,0 15 64,0-16 64,0 16 0,15-1 64,-15 16 0,16 0 96,-1 0-96,1 0 0,-1 16-32,0-1-64,0 0 96,-15 1 0,16 14-32,-1-15 32,-15 1 0,16-1 32,-16-15-160,0 16 32,15-16 0,-15-16 64,0 16 32,-15-31 96,15 16-160,0-15-32,-16-1-64,16 0 0,0 16 64,16-1 64,-16 1 32,15 15 32,-15 0 0,16 0 0,-1 0-64,1 15 32,-16-15-128,14 16 0,2-1 32,-1 1 64,2-1-320,-17 16-128,15-16-960,1 0-384,-16-15-1215,15 15-545,0-15-768</inkml:trace>
  <inkml:trace contextRef="#ctx0" brushRef="#br0" timeOffset="3088">9907 8448 9216,'0'-15'3424,"0"15"-1856,15 31-992,-15-31 896,0 15-289,0 0 33,16 16-416,-1-1-96,0 17-416,1-16-96,-1-1-64,0 1 0,16 15 0,-15-15-160,-1 15 32,1-16 0,-2 1 64,2 0 32,-1-1-32,-15-14 32,16 15-64,-16-16-32,0 0 32,0-15 32,0 0-32,-16 0 64,16-15-64,-15 0-96,-1-16 32,-14 0-32,15-15 0,-1 0 64,1 0 0,-1-31 128,16 31-64,0 0 192,0 0-160,0-16 96,16 32-96,-1-16 96,1 30-128,-1 1 128,15-1-128,-14 1 32,-1 15-32,1 0 96,-1 0-96,1 0-32,-1 15 0,-15 1 32,15-1-32,-15 1 64,0-1-64,-15 16 64,15-16-64,-15 16-96,-1-1 32,-15-14-256,0-1 160,1 16-576,-1-31 384,0 16-1056,16-16 768,-16 0-1824,16 0 1376,15-16-3551,-15 16 2591,15-31-2720,15 16 2688</inkml:trace>
  <inkml:trace contextRef="#ctx0" brushRef="#br0" timeOffset="3410">10337 7925 7296,'-15'0'2816,"15"0"-1536,0 30-288,0-30 1728,0 16-1504,0 15 607,0-16-1087,0 31 224,0-16-576,15 17 224,-15-16-352,16 15 128,-16 0-224,15 0 64,0-15-128,-15 14 0,15 2-32,1-17-192,-1 1 64,1-1-672,-16 1 416,0-15-1632,15 15 1088,-15-16-3071,0 0 2207,0-15-3360,15 0 2880</inkml:trace>
  <inkml:trace contextRef="#ctx0" brushRef="#br0" timeOffset="-3057.0607">8600 10707 5888,'0'0'2272,"0"0"-1216,0 15-672,0-15 1088,0 0-832,15 0 768,-15 15-832,0-15 480,16 0-608,-16 0 320,15 15-448,-15-15 319,16 0-351,-16 0 256,15 0-288,-15 0 128,16 0-224,-1 0 128,0 0-160,0-15 160,-15 15-192,16-15 96,-1 15-96,16-31 0,-16 31-32,1-15 32,-1-1-64,0 1-32,16 0 32,-16-1 32,1 16-32,15-15 128,0-1-96,-17 1 192,17 0-160,0 0 32,15 15-64,-15-16 32,0 1-64,0-1-32,-1 16 32,1-15 96,0-1-64,-1 16 128,1-15-128,-15 0-32,6 4 0</inkml:trace>
  <inkml:trace contextRef="#ctx0" brushRef="#br0" timeOffset="-3058.0607">9020 10418 20543,'26'26'192,"5"5"-128,0-16 128,-1 16-128,1 0 128,0-16-128,-1 15 32,1-14-32,-16 15 96,16-16-96,-15 0 32,14 1-32,-14-1-64,-1 0 32,1 0-32,-1 1 0,-15-1-352,15 1 192,-15-1-800,15 1 544,-15-1-1696,0 0 1152,0-15-4607,0 0 3071</inkml:trace>
  <inkml:trace contextRef="#ctx0" brushRef="#br0" timeOffset="-1269">9307 10214 5888,'0'0'2176,"0"0"-1152,-15 15-416,15 0 1312,0-15-1088,0 0 896,0 0-1024,0 0 640,0 0-801,0-15 289,0 15-480,-16-15 288,16-1-352,0 1 256,0-1-288,0 1 64,-15 0-192,15-16 64,0 0-96,-15 1 96,15-1-128,0-15 128,0 15-128,0 0 128,0 1-128,0-16 32,0 15-32,-16-15 160,16 16-128,0-1 192,0 0-192,-15 0 96,15 1-96,-15-1 0,15 15-32,0-14-128,0-1 32,0 1 32,0-1 0,-16 0 0,32 15 0,-16-14 64,0 14-32,0-14 64,0 30-64,0-15-96,0-1 32,-16 1 96,16 15-32,0 0-32,0-16 32,0 16-32,-15 0 0,15 16 64,0-16-32,-16 15-160,1 1 64,0-1-32,0 15 32,-1-14 0,1-1 0,15 0 0,-16 1 0,1-1 0,15 1 0,-16-16 64,16 15 0,0 1-96,0-16 64,-15 0-32,15 0 0,0 0 128,0 0-32,0-16-32,15-15 32,-15 16-32,16-16 0,-16 0 0,15 16 0,1-15 64,-1-1 32,1 15 32,-16 1 64,15 15-32,0-16 0,0 1-96,1 15 32,15 0-64,-16 31 64,0-31-128,16 31 0,-16-16 96,16 16 32,-15-1-32,14 1-64,-14-16-64,-1 16 32,16-15-320,-31 15-160,15-17-896,0 2-352,-15-16-2527,0 0-1089,0-16 1408</inkml:trace>
  <inkml:trace contextRef="#ctx0" brushRef="#br0" timeOffset="3957">10598 8463 7552,'0'16'2880,"0"-16"-1536,31-16-640,-16 16 1472,-15 0-1248,15 0 799,1 0-1055,-1 0 512,1 0-704,-16 0 256,15-15-448,0 15 128,1-16-256,-1 1 64,1-1-128,-1 1 0,-15-1-32,15-14 160,1 15-128,-16-1 320,15-15-224,-15 16 32,0-1-128,0 1 0,0 15-32,-15-15-64,15 15 32,-31 0-32,16 0 0,-16 0-96,15 15 64,-14 0 32,14 16 0,-15 0-96,16 0 64,0-1-128,-1 17 96,1-16 32,15 0 32,0 14 0,15-14 352,1-15 160,14 15-64,-14-16 64,15 1-288,-1-16-128,1 14-64,0-14 32,0 0 96,-1 0-64,-14 0-64,15-14-928,-16 14-352,0-16-672,1 16-224,-1 0-3295,0-31-1825,-15 0 3488</inkml:trace>
  <inkml:trace contextRef="#ctx0" brushRef="#br0" timeOffset="4878">11105 8217 5504,'0'0'2112,"0"0"-1152,0 15-288,-15-30 1632,30 15-1280,-15 0 1088,0 0-1248,-15-16 895,15 1-1023,0-1 704,0 16-832,0-30 288,15 14-512,-15-15 288,0 16-384,16-16 192,-1 16-256,1-16 0,-1 16-128,16-1 96,-16 1-128,16 15-32,-16-15 64,16 15 64,-16 15-64,1-15-128,-1 15 0,0 1 32,0 15 64,1-16 32,-16 31 32,0-31-224,0 32 0,0-17-32,-16 17-32,1-17-32,0 1 32,0 0 96,-16 0 32,15-1-64,-14 1 64,14 0-32,1-16 0,0 1 0,15-1 0,0 0 0,15-15 0,-15 0 256,31 0 128,-16 0-32,16 0 0,0 0-96,14 0-32,-14 0 32,16 0 96,-17 0 0,1-15 0,15 15-32,0 0 0,-30 0-64,29 0 32,-29 0-64,14 0 0,1 0-96,-15 0-64,-1 0 96,0 0 0,0 0-320,-15 0-96,0 0-960,0 0-448,0 0-1856,0-15-767,0-1-1025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3.831"/>
    </inkml:context>
    <inkml:brush xml:id="br0">
      <inkml:brushProperty name="width" value="0.08571" units="cm"/>
      <inkml:brushProperty name="height" value="0.08571" units="cm"/>
      <inkml:brushProperty name="color" value="#ED1C24"/>
    </inkml:brush>
  </inkml:definitions>
  <inkml:trace contextRef="#ctx0" brushRef="#br0">21719 6499 6784,'-15'0'2528,"15"0"-1344,0 0-672,0 0 1408,0 15-1088,0-15 736,0 15-928,0 0 351,0-15-543,0 30 224,0-15-384,0 16 128,15-16-256,-15 30 64,15-15-128,-15-14 0,0 14-32,0 0 96,0 0-96,0 0 128,0 1-128,0-1 32,16 0-32,-16 15 96,0 1-96,14-16 128,-14 1-128,0 14 32,0 0-32,16 1-64,-16-16 32,0 0 32,0 0-32,0 0 128,14 0-96,-14-14 128,0 14-128,0-15 32,0 0-32,0 15 32,0-15-64,0 16-32,0-16 32,0 0-128,0 15 64,0-15 32,0 1 0,0-16-288,0 0 160,0 14-1728,0-14 1056,0 0-5247,0 0 3359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8:56.402"/>
    </inkml:context>
    <inkml:brush xml:id="br0">
      <inkml:brushProperty name="width" value="0.08571" units="cm"/>
      <inkml:brushProperty name="height" value="0.08571" units="cm"/>
      <inkml:brushProperty name="color" value="#ED1C24"/>
    </inkml:brush>
  </inkml:definitions>
  <inkml:trace contextRef="#ctx0" brushRef="#br0">14152 4396 5248,'0'15'2016,"0"-15"-1088,0-15-512,0 15 1024,0 0-800,0 0 544,15 0-704,0 0 448,-15-16-512,15 16 192,1 0-352,-2-14 128,2 14-224,-16 0 288,15-16-256,0 1 320,0 15-289,-15-15 161,15 15-224,0-30 64,16 15-128,-17 0-64,2-15 0,-1 14-32,0 1 0,0-30 64,15 15-32,-14 0 192,-1 14-128,0-14 192,0 0-192,-15 15 32,15-1-64,-15 2-64,0 14 32,15-15-32,-15-1 0,0 16 0,0-15 0,0 15-96,0 0 64,0-15 32,0 30 0,0-15 64,0 0-32,0 15 64,0 1-64,0-1-32,15-15 32,-15 14-32,0 2 0,0 14-96,0-15 64,16 15 32,-16-14 0,14 14 128,-14 0-64,16 0-96,-16-15 0,0 0 32,15 15 0,-15 1 0,15-1 0,-15 0 0,15 1 0,-15-1-224,15-15 128,-15 15 32,15-15 64,-15 0 192,16 1-96,-16-2-32,15 1-32,-15 1-32,0-1 0,14-15 64,-14 15-32,0 0 128,0-15-96,0 15 128,0-15-128,0 15 32,0-15-32,0 0 96,0 0-96,0 16 192,0-16-160,0 0 96,-14 0-96,-1 0 0,15 0-32,-31 0 96,16 0-96,0 0 32,0 0-32,0 0 32,15 14-64,-30-14 128,30 0-96,-16 0 32,1 0-32,0 0 32,0 0-64,15 0-32,-15 0 32,0 0-128,15 0 64,-15 0 32,-1 0 0,16 0 0,-14 0 0,14 0 0,0 0 0,0 0 0,0 0 0,0 0-96,0 0 64,14 0-32,2 0 0,-16 0 128,15 0-32,0 0-32,0-14 32,0 14 32,15 0-32,-14-16 64,14 16-64,15-15-32,1 15 32,-17-15-32,2 15 0,-1 0 64,0 0-32,1 0 64,-1-15-64,-15 15 64,15 0-64,-14 0-32,-2 0 32,2 0 32,-1 0-32,0 0 64,0 0-64,0 0-96,0 0 32,-15 0 32,16 15 0,-16-15-160,15 0 96,-15 0-544,14 0 352,-14 0-1248,0 0 864,0 0-3103,0 0 2079,-14 0-3776,14 0 3104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8:59.163"/>
    </inkml:context>
    <inkml:brush xml:id="br0">
      <inkml:brushProperty name="width" value="0.08571" units="cm"/>
      <inkml:brushProperty name="height" value="0.08571" units="cm"/>
      <inkml:brushProperty name="color" value="#ED1C24"/>
    </inkml:brush>
  </inkml:definitions>
  <inkml:trace contextRef="#ctx0" brushRef="#br0">12307 5242 5632,'0'16'2176,"0"-16"-1152,-15-16-576,15 16 1216,0 0-960,0 0 800,0 0-864,0-15 448,15 15-640,-15-15 256,0 15-416,0-15 127,15 0-255,-15 0 128,15 0-160,-15-1 288,15 16-224,0-14 160,0-2-192,-15 1 0,16 15-96,-1-15 96,0 15-96,0-15-32,0 30 0,-15-15-32,15 0 0,1 0 0,-16 15 0,14-15 64,-14 15-32,0 1-32,0-2 32,0 2-32,0-1 0,0 0 64,0 15-32,-14-15 64,14 16-64,0-1-32,-16 0 32,16-15-128,-15 15 64,0 0 160,15-14-64,0-1-32,-15 0 0,0 0-128,15 0 64,-15 0-32,15 0 0,-16-15 0,16 16 0,0-2 64,0-14 0,0 0 0,0 0 0,16 0 0,-1 0 0,0 0 192,0-14-96,0-2 96,0 16-96,15 0 0,-14 0-32,-1-15 32,15 15-64,0 0 192,0-15-128,1 15 256,-1-15-224,0 0 32,0 15-96,0 0-64,-14-15 32,-1 15 32,0 0-32,0 0 64,0 0-64,-15-15 64,15 30-64,-15-15-640,16 0 320,-16 0-2560,0 0 1569,0 0-4673,14 0 3360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30.926"/>
    </inkml:context>
    <inkml:brush xml:id="br0">
      <inkml:brushProperty name="width" value="0.08571" units="cm"/>
      <inkml:brushProperty name="height" value="0.08571" units="cm"/>
      <inkml:brushProperty name="color" value="#ED1C24"/>
    </inkml:brush>
  </inkml:definitions>
  <inkml:trace contextRef="#ctx0" brushRef="#br0">16560 8698 6912,'-16'15'2624,"16"-15"-1408,0 0-576,0 0 864,0 0-160,0 0 224,0 0-897,0 0 1,0 15-416,0-15-96,16 0-96,-16 0-64,29 0 32,-13 0 224,-1 15-128,15-15 320,-15 15-256,16-15 256,-1 15-256,15-15 32,-15 0-128,16 0 0,-16 0-32,16 0-64,-17 0 32,1 0 160,1 15-96,-16-15 192,15 0-192,-15 0 96,1 16-96,-1-16 0,0 15-32,0-15 32,0 15-64,-15 0-32,15 0 32,-15 0-32,0 1 0,15 13-96,-15-13 64,0 29 32,0 1 0,0-1 64,15 0-32,-15 1-96,0 14 32,-15-15 32,15 0 0,0 1 64,0 15-32,-15 14 64,15 16-64,0-31 64,0 16-64,-15-15-32,15-1 32,0 16 32,0-1-32,-15 0 64,15 1-64,-15 45-32,15-15 32,-15 15-32,15-15 0,-15 0 0,15 0 0,0-16 0,15-14 0,-15-1 64,0 1-32,0 45-32,0 0 32,0-31-128,0-14 64,0 0 32,0-1 0,15 16 0,-15 0 0,0-16 0,0 1 0,0 30 0,0 0 0,0-15 64,0-16-32,0 0-32,0 1 32,0 45-32,0-15 0,-15 0 0,15-16 0,0 1 64,15 0-32,-15-16-96,0 16 32,0-15 32,0-1 0,15-14 0,-15 15 0,0-1 0,0-14 0,0 29 0,0-29 0,0-1 64,0 1-32,0-1-32,15-15 32,-15 16 32,0 0-32,0-31-32,0 15 32,0-15 32,0 1-32,0 14-32,0-15 32,-15 0 32,30 1-32,-15-17 64,0 17-64,0-1-32,0 0 32,-15 1-32,15-16 0,0 15 64,0-15-32,-15 15-32,15-15 32,0 1-32,-15-1 0,15 0 0,0 0 0,-15 0 0,15-15 0,-16 15 0,1-15 0,-15 16 0,30-16 0,-30 0 64,14 14-32,-29-14 64,15 0-64,0-14-32,-15 14 32,-1 0-32,1 0 0,0 0 0,-1 14 0,-15-14 0,16 0 0,-15 0 0,-1 0 0,1 0 0,15 0 0,-1 0-96,1 0 64,-15 0 32,14 0 0,1-14 64,15 28-32,-46-14-96,0 0 32,16 0-128,15 0 96,-1 0-384,1 0 224,30 0-928,0 0 640,-15 0-2752,30 0 1825,-16 0-4289,1-14 3232,0-2-1760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33.800"/>
    </inkml:context>
    <inkml:brush xml:id="br0">
      <inkml:brushProperty name="width" value="0.08571" units="cm"/>
      <inkml:brushProperty name="height" value="0.08571" units="cm"/>
      <inkml:brushProperty name="color" value="#ED1C24"/>
    </inkml:brush>
  </inkml:definitions>
  <inkml:trace contextRef="#ctx0" brushRef="#br0">18370 10194 8448,'0'15'3168,"0"-15"-1728,0 15-768,-15-15 1248,15 0-1089,-15 15 161,15-15-640,-15 0 96,-1 16-288,1-16 416,-15 0-320,0 0 512,0 14-448,-1-14 288,1 0-352,0 0 192,-16-14-224,16 14 64,-15 0-160,15-16 0,-1 16-64,1 0-64,0 0 32,15 0-32,-15 0 0,-1 16 0,16-2 0,-15 2-96,15-1 64,-15 30 96,-1-14-32,16 14-32,0-15 32,15 0 32,0 1-32,0 14 64,0 0-64,15 1-32,-15-1 32,15-15-32,-15 1 0,16 14 64,-1 0-32,-15-14-32,0-1 32,0 0 32,14 0-32,-14 0-32,0-14 32,16-16-32,-16 0 0,0 0 0,15 0 0,-15-16-96,15 16 64,15-30 32,-15 15 0,16 0-96,-1-15 64,0 15-32,0 15 0,16-15 64,-16 15 0,16 0 0,-1 0 0,15 15 0,16 0 0,-16 0 64,1 15-32,-16 0 64,0 16-64,-14-16 64,-1 16-64,0-1 64,-14 0-64,-2 1 192,-14-1-128,-14-15 320,14 0-224,-16 1 160,1-16-192,-30 0 0,-1 0-96,-14 0-64,15 0 32,-31-15-128,16 16 64,-16-16-192,16 14 128,-1-14-256,0 0 224,1 0-672,15-14 480,-1-2-1728,1 16 1152,0-15-5439,14 0 3519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43.128"/>
    </inkml:context>
    <inkml:brush xml:id="br0">
      <inkml:brushProperty name="width" value="0.08571" units="cm"/>
      <inkml:brushProperty name="height" value="0.08571" units="cm"/>
      <inkml:brushProperty name="color" value="#ED1C24"/>
    </inkml:brush>
  </inkml:definitions>
  <inkml:trace contextRef="#ctx0" brushRef="#br0">3768 5680 3968,'-14'14'1472,"14"-14"-768,0 0-480,0 0 896,0 13-640,0-13 480,0 0-544,0 0 256,0 14-384,0-14 352,0 0-384,0 0 288,0 0-288,0 0 192,0 14-224,14-14 0,-14 0-128,0 0-64,13 14 0,-13-14 32,0 0-32,0-14 128,0 14-96,0 0 256,0 0-192,0 0 256,0 14-256,0-14 96,0 0-128,0 0-64,0 0 0,0 0 32,0 13-32,0-13-32,0 0 32,0 0-32,0 0 0,0 0 0,0 0 0,0 0 64,14 0-32,-14 0 128,0 0-96,0-13-32,14 26 0,-14-13 96,0 0-64,14 0 32,-14 0-32,13 0 96,-13 0-96,0 0 32,14 0-32,-14 0-64,14 0 32,-14 0 32,14 0-32,-14 0-32,13 0 32,-13 0-32,14 0 0,-14 0 0,14 0 0,-14 0 256,13 0-129,1 0 257,0 0-256,-14 0 32,14 0-96,-14-13-128,13 26 32,0-13 32,-13 0 0,14 0 0,-14 0 0,14 0 64,-14 0-32,14 0-32,-1 0 32,-13 0 32,14 0-32,-14 0 64,14 0-64,-14 0-32,14 0 32,-1 0 96,-13 0-64,0 0 128,0 0-128,14 0-32,-14 0 0,0 0-32,14 0 0,-14 0 352,0 0-192,0 0 128,13 0-160,-13 0-64,0 0-32,0 0-192,0 0 96,0 0-2208,0 0 1217,0-13-4609,0 13 3136</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49.849"/>
    </inkml:context>
    <inkml:brush xml:id="br0">
      <inkml:brushProperty name="width" value="0.08571" units="cm"/>
      <inkml:brushProperty name="height" value="0.08571" units="cm"/>
      <inkml:brushProperty name="color" value="#ED1C24"/>
    </inkml:brush>
  </inkml:definitions>
  <inkml:trace contextRef="#ctx0" brushRef="#br0">3948 5602 2944,'0'-14'1120,"0"14"-576,0 0-576,0 0 448,0 14-288,0-14 256,0 0-256,0 0 384,0 0-288,0 0 512,0 0-416,0 0 576,0 0-512,0 0 224,0 0-352,0 0 0,0 13-160,0-13 0,0 0-32,0 0-128,0 0 32,0 0 224,0 0-96,0 0 384,0 0-256,0 0 32,0 0-160,0 0 0,0 0-32,0 0-64,0 0 32,0 0-128,0 0 64,0 0 224,0 0-96,0 0 256,0 0-224,0 0 96,0 0-128,0 0 96,0 0-128,0 0 32,0 0-32,14 0-64,-14 0 32,0 14-32,0-14 0,13 0 192,-13 0-96,0 0 320,0 0-224,14 0-32,-14 14-96,0-14-64,14 0 32,-14 0-32,13 14 0,-13-14 192,14 0-96,0 0 96,-14 13-96,14-13 96,-14 0-128,13 0 32,-13 0-32,14 14-64,0-14 32,-14 0 32,13 0-32,-13 14 64,14-14-64,-14 0-32,14 0 32,-14 0 32,0 13-32,13-13 64,-13 0-64,0 14 64,0-14-64,0 0-32,0 0 32,0 0-32,0 14 0,0-14 64,0 0-32,0 0 64,0 0-64,0 0-32,0 13 32,0-13-128,0 0 64,0 0-32,0 14 0,0-14 128,0 0-32,0 14 64,0-14-64,0 0-32,0 0 32,0 14-32,-13-14 0,13 13 0,-14-13 0,14 14 64,-14 0-32,1-14-32,13 13 32,-14 1-32,14 0 0,-14-14 0,14 27 0,-13-27 0,-1 28 0,14-15 0,-14 1 0,0 0 0,14-1 0,-13-13 64,-1 14-32,14-1 128,0 1-97,-14-14-94,14 14-1,-13-14-608,13 0 352,0 0-2848,0 13 1728,0-26-3328,0 13 2656</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57.969"/>
    </inkml:context>
    <inkml:brush xml:id="br0">
      <inkml:brushProperty name="width" value="0.08571" units="cm"/>
      <inkml:brushProperty name="height" value="0.08571" units="cm"/>
      <inkml:brushProperty name="color" value="#ED1C24"/>
    </inkml:brush>
  </inkml:definitions>
  <inkml:trace contextRef="#ctx0" brushRef="#br0">3712 6516 4736,'0'0'1760,"0"0"-960,0-13-384,0 13 960,0 0-768,0 0 192,0 0-480,0-14-192,0 28-64,0-14 0,0 0-32,0 0 192,0 0-128,14 0 320,-14 0-224,0 0 160,13 0-192,-13 0 64,0 0-128,0 0 96,14 0-128,-14-14-32,14 28 0,-14-14 96,14 0-64,-14 0 320,13 0-192,-13 0 32,14 0-128,0-14 0,-14 14-32,14 0-64,-14 0 32,13 0-32,-13 0 0,14 0 0,0 0 0,-14 0 64,13-13-32,-13 13-32,14 0 32,0 0-32,0 0 0,-14 0 0,13 0 0,1 0 0,0 0 0,-1 0 256,-13 0-128,14-14 160,-1 14-160,-13 0 0,14 0 0,0 0 0,-14 0-160,0 0 32,14 0 0,-14 0 0,0 0 64,13 0-96,-13 0 0,0 14 32,0-14 0,14 13 0,-14-13 0,0 0 0,14 14 0,-14-14 0,0-14 0,0 1-1056,13 26-480,-13-13-2496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58.870"/>
    </inkml:context>
    <inkml:brush xml:id="br0">
      <inkml:brushProperty name="width" value="0.08571" units="cm"/>
      <inkml:brushProperty name="height" value="0.08571" units="cm"/>
      <inkml:brushProperty name="color" value="#ED1C24"/>
    </inkml:brush>
  </inkml:definitions>
  <inkml:trace contextRef="#ctx0" brushRef="#br0">4007 6372 4608,'0'0'1760,"0"0"-960,-14-14-224,14 14 1120,0 0-928,0 0 576,0 0-832,-13 0 448,13 14-544,0-14 256,0 0-384,-14 0 64,14 0-224,0 0 0,0 0-64,0 0 32,0 0-64,-14 0 192,28 13-128,-14-13 192,0 0-192,0 14 192,0-14-192,14 0 95,-14 0-95,13 14 96,1-14-128,-14 0 32,14 0-32,-1 0 32,1 13-64,0-13-32,0 0 32,-1 14-32,1-14 0,-14 0 64,14 0-32,-1 0 64,-13 14-64,14-14-32,-14 0 32,14 14-32,-14-14 0,0 0 64,13 0-32,-26 0-32,13 13 32,0 1 32,0-14-32,-14 14 64,14-14-64,-14 13-96,14 1 32,-13 0-32,-1-1 0,0 1 64,1 0 0,-15 13 64,14-13-32,-13 0-96,13-1 32,1 1-32,-1 0 0,0 13 64,1-27 0,-1 14-704,1-1 385,-1-13-2433,14 14 1536,0-14-3552,0 13 2688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2:00:20.326"/>
    </inkml:context>
    <inkml:brush xml:id="br0">
      <inkml:brushProperty name="width" value="0.08571" units="cm"/>
      <inkml:brushProperty name="height" value="0.08571" units="cm"/>
      <inkml:brushProperty name="color" value="#ED1C24"/>
    </inkml:brush>
  </inkml:definitions>
  <inkml:trace contextRef="#ctx0" brushRef="#br0">3706 7276 3968,'-14'0'1472,"14"0"-768,0 0-256,0 0 544,0 0-128,0 0-32,0 0-320,0 0-96,0 0-224,0 0 96,0 0 32,0 0 32,0 0 32,0 0-64,0 0-32,0 0-96,0 0-32,0 0-96,0 14 32,0-14 64,0 0 64,14 0-192,-14 0 0,0 0-32,13 0 64,-13 0 96,14 0 128,0 0-64,0 0-64,-1 0 0,1 0 32,0 0-96,-1-14 0,1 14-96,0 0-32,-1 0 96,15 0 32,-14 0-128,-1 0 32,1 0 192,0 0 192,-1 0-192,1 0-32,0 0 96,-1 0-128,1 0 64,-1 0-97,1 0-63,0 0 0,-1 0 32,1 0-32,-14-14 64,14 14-64,0 0 128,-14 0-96,13 0 128,1 0-128,-14 0-32,14 0 0,-1 0 32,-13 0-32,0 0-32,14 0 32,-14 0-32,0 0 0,14 0 0,-14 14 0,0-14 64,0 0-32,0 0 64,13 0-64,-13 0-32,0 0 32,0 0 32,0 0-32,0 0 64,0 0-64,-13-14-96,13 14 32,0 0 224,0 0-96,-14-14 192,0 14-192,1-13 32,13 13-64,-14-14 32,0 0-64,-13 1-32,13 13 32,0-14-32,1 0 0,-15 1 64,15 13-32,-1-14 64,1 14-64,-15-14 64,15 14-64,-1-13-32,14 13 32,-14-14-128,14 14 64,-13 0 32,13 0 0,0 0-96,0 0 64,13 0 32,-13 14 0,14-14 0,0 0 0,13 0 0,-13 13 0,-1-13 0,1 14 0,-1 0 64,15-14-32,-15 13-32,1 1 32,0 0 32,0-1-32,13 1-96,-27-14 32,14 14 32,-1-1 0,1-13 128,0 14-64,-14 0-32,0 0 0,13-14-32,-13 13 0,0-13 64,0 14-32,0 0 64,0-1-64,-13 1-96,13 0 32,-14-1 32,0 1 0,1 0 0,13-1 0,-28 1 0,15 0 0,-1-1-96,14 1 64,-14 0-1312,14-14 736,0 13-5055,0-13 3167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9T21:25:47.197"/>
    </inkml:context>
    <inkml:brush xml:id="br0">
      <inkml:brushProperty name="width" value="0.02857" units="cm"/>
      <inkml:brushProperty name="height" value="0.02857" units="cm"/>
      <inkml:brushProperty name="color" value="#ED1C24"/>
    </inkml:brush>
  </inkml:definitions>
  <inkml:trace contextRef="#ctx0" brushRef="#br0">9060 9064 3584,'0'-14'1408,"15"-17"-768,16 1-608,-16 15 256,0 0-96,15 0-32,0-15-256,16 14 0,-1 1 160,-15 0 128,15-15 160,1 15 192,15 0 0,-1-1 32,-15-14-288,16 15-32,-1 0-32,16-15-96,-1 0-96,-14 0-96,0-1-32,29 1 64,-30 0 0,16-16 32,0-14 0,15 14 128,-1 1 160,-14 0 32,-1-16 64,16 31 0,-15-30 0,-1 14-128,1 1 0,14-1-96,-14 1 0,0 15-192,-1 0 32,-14-1-64,-1 1 0,-14 0 0,14 0 0,-15 14 64,-14-14 0,-1 15 64,16-15 96,-16 15 0,0-15 64,0 30-192,0-31-32,1 16-64,-16 0-64,15 0 96,1 0 0,-17 0-64,1 15 64,1-16 96,14 2 96,0-2 0,1 1 64,-1 0-64,15 0 64,-15 0-128,1 0-64,-1-1-96,15-13-32,-15-2-32,-15 31 96,15-15 0,-30 0 32,16 15-96,-1-15 64,-15 15 96,0 15-96,0-15 0,0 0 96,0 0-96,0 0 0,0 0 32,0 0-160,0 0 96,-15-15 32,15 15 32,-16-15 0,-14 15 0,15-16 0,0 1-96,-15 15 64,15-15-32,-16 0 0,1 15 0,15-15-64,-15 15 0,0 0 0,-1-15 96,1 15 0,15 0-64,15 0 0,-15 0-32,15-15 0,0 15 0,15 15 96,0-15-64,15 15 32,1 0 0,-1 0 0,0 0 0,1-15-64,14 15 0,0-15 96,1 16 0,-1-1 96,0-15-32,-14 15 64,-1 15-64,0-30-32,0 15-64,-30 1 32,15-16 32,-15 29 64,-15-13-32,15-1 64,-30 0-64,15 15 64,-15-15-128,15 15-64,-16-14 64,-14 14 0,14-15 32,1 15 0,0 1-96,0-1 0,15-15-32,-16 0 96,17 0-1216,-2 0-416,1-15-736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9T21:25:48.608"/>
    </inkml:context>
    <inkml:brush xml:id="br0">
      <inkml:brushProperty name="width" value="0.02857" units="cm"/>
      <inkml:brushProperty name="height" value="0.02857" units="cm"/>
      <inkml:brushProperty name="color" value="#ED1C24"/>
    </inkml:brush>
  </inkml:definitions>
  <inkml:trace contextRef="#ctx0" brushRef="#br0">9279 9371 5376,'-15'0'2016,"30"0"-1088,0 14-960,-15-14 384,16 0-224,-16-14-96,15 14 0,0 0 32,15 0-32,-15 0 256,1 0 128,14-16 0,15 16 224,0-15-160,1 15-128,-1-15-32,16 15-192,14-15-32,-14 0 96,14 0 32,-14-16 96,14 1 32,1 15 32,-1-15 64,16 0-96,0-1 32,-1 1-96,-14 0 0,15-1-160,0 1-96,0 0 0,-1 0-32,1 0 0,0 14 64,-16 1-32,16 0-32,-16-15 32,1 15-32,-16 15 128,16-16 64,-15 2 64,-1 14-1,0-15-63,1-1-32,-16 16-192,1-15-32,-16 15 32,15 0 64,-14 0-64,-16 0 0,0-15 96,0 15 32,0 0-32,-15 15-64,0-15 96,0 0 0,0 0-32,0 0 32,0-15-64,0 15-32,-15-15 32,0 0 32,15 0-96,-30-15 0,-1-1 32,1 1 64,0 15-96,-1-15-64,1 14 64,0 16 64,0-15-64,15 0-64,0 15 64,-1 0 64,2 0-64,14 0-64,0 0 64,0 0 0,14 15 32,2 0 0,14 1-96,0 14 64,0-15 32,0 15 64,16-15-32,-1 15-32,1 1 32,14-31 32,-14 30-32,-1-15 64,0-15 0,1 15 96,-16 1-160,0-1-32,1-1 64,-17 2 96,-14-1 128,0 0 64,0 0-96,-14 0 0,-2 16-160,-29-16 0,15 15-96,-16 0-32,16-15 96,0 15 32,0 1-128,-16-16 32,16 0-160,-15 0 32,14 0-864,1-15-288,0 0-2047,-1 0-801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9T21:25:49.791"/>
    </inkml:context>
    <inkml:brush xml:id="br0">
      <inkml:brushProperty name="width" value="0.02857" units="cm"/>
      <inkml:brushProperty name="height" value="0.02857" units="cm"/>
      <inkml:brushProperty name="color" value="#ED1C24"/>
    </inkml:brush>
  </inkml:definitions>
  <inkml:trace contextRef="#ctx0" brushRef="#br0">9208 9737 6400,'0'0'2368,"0"0"-1280,30 0-992,-30 0 640,31 0-352,-1 0-160,0 0-96,15 0-64,1 0-64,-1 0 32,0 0-32,1 0 0,-1 15 0,16 1 64,-1-16 256,16 30 160,-16-30-96,16 15 32,-1 0-256,1 0-32,-1-15 0,16 15 0,0-15 0,-1 15 0,-14-15 0,15 16 0,0-16 128,-1 0 160,1 0-160,15-16 0,-15 16-64,-1 0-32,16 0-96,-30-15-64,15 15 32,-16 0-32,-14 0 0,14 0 0,-14 0 0,-1 15 64,0-15 96,-14 0 128,-16 16-1,15-16 65,-15 0-128,1 0-64,-16 15-64,0-15 0,0 0-128,0 0 0,-15 0 32,0 0 64,0 0-32,0 0 64,0 0-64,-15-15 64,15 15-64,-15-16 64,0 1-128,-15-15-64,0 0 128,-1 0 32,1-1-96,-16-14 32,16-1-64,0 16 0,0-15 64,15 15 64,0 15-32,-1-16-32,2 16-64,14 15-32,0 15-32,14 16 0,2-2 96,14 17 0,0-1 96,0 1-96,16-1 0,-1 16 32,1-16 64,-16 1-96,15-1 0,-15 0 32,15 1 64,-14-1 32,-1-15 32,-15 1 64,15-1 32,-14 0 32,-16-15 0,14 0-128,-14 0-96,-14 1 64,-2-1 64,1-15-64,0 15 0,-15 0-32,15-15-64,-16 0 32,17 15-32,-17-15-288,-14 15-64,-1-15-512,16 15-192,-15-15-479,15 16-161,-16-16-1024,16 14-320,15-28 128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9T21:25:51.019"/>
    </inkml:context>
    <inkml:brush xml:id="br0">
      <inkml:brushProperty name="width" value="0.02857" units="cm"/>
      <inkml:brushProperty name="height" value="0.02857" units="cm"/>
      <inkml:brushProperty name="color" value="#ED1C24"/>
    </inkml:brush>
  </inkml:definitions>
  <inkml:trace contextRef="#ctx0" brushRef="#br0">9118 10228 7296,'0'15'2816,"15"-15"-1536,15 0-1152,-15 0 672,31 0-512,-16 15-64,15-15-160,0 0-64,16 0 32,-1 16-128,1-16 64,0 15 32,14 0 0,1 0 64,0 15 32,14 0 160,-14 1 96,14-1-192,1 15-32,0 1-64,0-1-64,15 0 32,-16 1-32,1-1 64,0 0 96,-1 1 224,1-16 64,-15 0-96,15 1 32,-16 14-96,16-15 0,-16 1-256,-14-1 0,14-15-32,-14 30 63,14-15-31,-14 0-32,-16 1 160,1-1 128,-1-15-32,1 16 96,-16-1-192,0-15-32,0 0-64,0 0-64,-14 0 32,-1 0 32,0 0-32,0 1-32,-15-16 96,15 15 0,0-15-32,-15 0 32,0 0-64,0 0 64,0 0-64,0 0 64,-15-15 0,15 15 32,-15-16-160,0 1 32,-15-15-64,0 15 0,-1-15 64,1 0 64,0-1 160,-1 1 128,1 0-192,15 14-96,-15-14-32,15 0 32,0 15-32,-1 0-32,1 0-64,0 0-32,15 15 64,-15 0 0,15 0-64,0 0 64,15 0 32,0 15 0,16 15-96,-1 0 0,0 1 64,1-1 0,14 0 32,0 0 64,-15 1-32,0-1 64,1 0-128,-1 0 0,0 0 32,-15-14 64,1-1-32,-2 0-32,-14-15 96,0 15 0,0 0-32,-14 0 32,-17-15 0,1 15 96,-15 0-32,-1 0 0,1-15-96,0 16 32,15-1-224,-16 0-32,1 0-160,-1 0 32,1 0-192,14 1-96,1-2-544,0-14-159,15 0-1505,0 0-608,-15 0-224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9T21:25:52.568"/>
    </inkml:context>
    <inkml:brush xml:id="br0">
      <inkml:brushProperty name="width" value="0.02857" units="cm"/>
      <inkml:brushProperty name="height" value="0.02857" units="cm"/>
      <inkml:brushProperty name="color" value="#ED1C24"/>
    </inkml:brush>
  </inkml:definitions>
  <inkml:trace contextRef="#ctx0" brushRef="#br0">8569 11049 6144,'-30'-15'2368,"30"15"-1280,15-30-640,-15 15 704,15-1-512,-15 16-96,31-15-352,-1 0-128,30 30-32,1-15-32,-1 15 0,16 16-160,14 14 32,1-15-96,15 16 64,0 14 32,0 16 64,0-16 32,15 16 32,-1-1 192,1 1 128,15-16-32,-14 31 0,14-30-160,15-1-32,-15 16-32,15-16 32,0 1-224,0-1-32,1 1 192,-1-16 192,-15 16-160,0-1-32,-30 0-32,15-14 64,-15 14 384,-15-14 192,-16 14-192,-14-15-96,14-14-128,-30 14-64,16-15-96,-16 0 32,-14-14 0,-2 14 32,-13 0 64,-1-15 255,0 15-95,0-15-128,0 1 32,-15-1-160,0 0 0,0-15 32,-15 0 64,0 0-96,-15-15-64,14 0-96,2-16 32,-1 17 32,-16-17 0,16 16 0,-15-15 64,15-1-32,-15 1-32,-1 0-64,-14 0 32,15 0 96,0 14 32,-1-14 32,16 0 64,0 15-160,0-1-32,0 2 0,15-1 0,0 15-96,0-16 64,0 16 32,0 0 0,0 0-96,0 0 64,0 0 32,0 0 0,0 0 64,0 0 32,0 0 32,0 0 0,-15 0 0,15-15 0,-16 0 64,2 0 96,14-15-128,-16 14-96,1 2-32,15-17-32,-15 16 0,15 0 0,-15 0-96,15 0 64,-15 0 32,0 15 64,15-16-96,0 2 0,0-2 96,-16 16 32,16 0-128,0 0 32,-15 0 0,15 16 0,0-16 0,0 0 0,15 30 0,-15-15 0,16 15 0,14 0 64,0 15-96,-15 1 0,15-1-32,16 0 0,-1 1 64,0 15 0,-14-16 0,14-15 64,1 15-96,-16-14 0,15 14 32,-15-14 0,1-17 64,-17 17 32,17-16-128,-31 0 32,15 0 128,-15-15-64,-15 15 32,0-15-32,-15 0-64,-1 0 96,1 0-64,-15-15 64,-1 15-64,1 0 64,0-15-128,-1 15 0,16 15 32,-15-15 0,14 0-96,1 15 0,0-15-160,15 15-64,-15-15 0,14 16 128,1-16-320,15 14-160,0-14-1119,0-14-513,15-2-2112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00.896"/>
    </inkml:context>
    <inkml:brush xml:id="br0">
      <inkml:brushProperty name="width" value="0.08571" units="cm"/>
      <inkml:brushProperty name="height" value="0.08571" units="cm"/>
      <inkml:brushProperty name="color" value="#ED1C24"/>
    </inkml:brush>
  </inkml:definitions>
  <inkml:trace contextRef="#ctx0" brushRef="#br0">19768 5327 6656,'0'0'2528,"0"0"-1344,0 0-608,0-15 1440,0 30-1120,0-15 896,0 0-1056,0-15 543,0 15-735,0-15 192,0 0-416,0 0 320,15-1-384,1 1 160,-2 0-256,2-15 0,-1 30-96,0-15-64,0 0 32,0 15 32,-15 0-32,15 15 64,0 0-64,-15-15-32,15 15 32,-15 0-32,0 15 0,0-14 64,0-1-32,0 0 64,0 15-64,-15-15-32,15 15 32,-15-15-32,15 1 0,-15-1-96,15 0 64,-15 0 32,15 0 0,-15-15 0,30 15 0,-15-15 0,15 0 0,-15 0-96,15 0 64,0 0 32,0 16 0,0-16 0,1 0 0,-2 0 64,2 15-32,-1-15-32,15 15 32,-30 0-32,30 0 0,-30 0 64,0 0-32,0 0 64,15 0-64,-30 1 128,15 14-96,-15-15 256,0 0-192,0 0 320,0 1-256,0-16 32,-1 0-128,-14 0-64,0 14 0,0-14-320,15 0 160,0 0-864,-15 0 544,14 0-2336,2 0 1536,-17 0-4863,16 0 3423</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2.127"/>
    </inkml:context>
    <inkml:brush xml:id="br0">
      <inkml:brushProperty name="width" value="0.08571" units="cm"/>
      <inkml:brushProperty name="height" value="0.08571" units="cm"/>
      <inkml:brushProperty name="color" value="#ED1C24"/>
    </inkml:brush>
  </inkml:definitions>
  <inkml:trace contextRef="#ctx0" brushRef="#br0">20498 6229 5632,'0'-15'2176,"0"15"-1152,-15 0-704,15 0 1120,0 0-832,0 0 512,0 0-672,0 0 96,0 0-288,0 0 96,0 0-192,15 0 352,-15 0-288,0 0 224,15 0-224,0 0 0,16 0-128,-16 15 160,15-15-160,16 0-32,-17 15-32,2-15 96,14 0-65,0 0 321,-14 16-192,14-16 160,-15 0-192,16 0 64,-16 0-128,0 0 0,15 0-32,-14 15 32,-1-15-64,-15 0 256,15 0-160,-14 14 256,13-14-256,-13 0 32,-1 0-96,0 0-64,0 16 32,0-16-32,0 0 0,-15 0 64,16 15-32,-16-15 64,0 15-64,14 0-96,-14 0 32,0 0-32,0 1 0,0-1 128,16 0-32,-16 15 64,0 0-64,0 0 64,15 1-64,-15-1-32,0 16 32,0-17-32,15 17 0,-15-16 64,15 16-32,-15-16-32,0 0 32,0 0-128,15 16 64,-15-16 32,0 16 0,0-1 0,0 0 0,0-15 128,0 0-64,0 1 192,0-1-160,0 0 32,0 1-64,0 14-128,0-15 32,0 0 32,0 1 0,0-1 0,15 15 0,-15-15 128,15 1-64,-15-1 32,0 0-32,16-15 32,-16 15-64,0 1 64,0-1-64,14 0-32,-14 1 32,0-1-128,16 0 64,-16 0 32,0 1 0,0-16 64,15 15-32,-15 0-32,15 0 32,-15-15-128,0 1 64,0 14 32,15-15 0,-15 15 64,0-15-32,0 15-32,0-14 32,0 14-32,0 0 0,0-15-96,0 15 64,0 1 32,0-1 0,0 0 0,0-15 0,0 1 64,15-1-32,-15 0-32,0 15 32,0-15-32,0 0 0,0 0 64,0 16-32,0-16-96,0 0 32,0-15-32,0 15 0,0 0 128,0 0-32,0-15 64,0 16-64,0-16-32,0 14 32,0-14 32,0 16-32,0-16 64,0 15-64,0-15-32,0 15 32,-15-15-128,15 0 64,-15 15 32,15-15 0,0 0 0,-15 0 0,0 0 64,15 0-32,-30 0-96,14 0 32,1 0 32,-15 0 0,15 0 64,-15 15-32,0-30 128,-1 15-96,1 0 128,0 15-128,-15-15-32,14 0 0,-14 0-128,14 15 64,-14-15 32,0 0 0,-16 0 192,16 15-96,0-15 192,-16 0-192,1 16 32,0-16-64,14 0-64,1 0 32,14 0-128,1 14 64,-15-14 96,15 0-32,-1 0-96,16 0 32,-15 0-256,15 0 160,-1 0-1088,2 0 672,-1 0-2784,-1 0 1857,1 0-4417,0 0 3296</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3.146"/>
    </inkml:context>
    <inkml:brush xml:id="br0">
      <inkml:brushProperty name="width" value="0.08571" units="cm"/>
      <inkml:brushProperty name="height" value="0.08571" units="cm"/>
      <inkml:brushProperty name="color" value="#ED1C24"/>
    </inkml:brush>
  </inkml:definitions>
  <inkml:trace contextRef="#ctx0" brushRef="#br0">21716 6570 7040,'0'-15'2720,"0"15"-1472,14 0-608,-14 0 1344,0 0-1120,0 0 576,0 0-865,0 0 417,0 0-576,0 0 32,0 15-256,0-15 96,0 30-160,0-14 160,0-2-192,-14 2 32,14 14-64,-16-15 32,16 15-64,-15 1 64,15-16-64,-14 15-32,14 0 32,-31-14-32,31 14 0,-15-15 64,0 15-32,15 0 128,-15 1-96,0-17 32,15 17-32,-16-16-64,16 16 32,-15-17-32,15 17 0,0-16 0,0 0 0,-15 0 0,30 0 0,-15 0 128,0-15-64,15 16 32,1-16-32,-1 14 32,0-14-64,0 0-96,15 0 32,-14 0 32,13 0 0,1-14 128,1 14-64,-1-16 128,0 16-128,1 0 32,-1-15-32,0 0 32,0 15-64,1-15 192,14 15-128,-15 0 96,0-15-96,-15 15 0,15 0-32,-14 0 32,14 0-64,-15 0-32,-15 0 32,15 0-128,0 0 64,0 0-544,1 15 320,-16-15-1664,14 0 1088,-14-15-5215,0 15 3359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7FB31-297F-4F13-AC4B-DDA2CBF43AF3}" type="datetimeFigureOut">
              <a:rPr lang="en-US" smtClean="0"/>
              <a:t>1/28/2018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F61770-1344-47A0-B9B3-679B98C27A61}" type="slidenum">
              <a:rPr lang="en-US" smtClean="0"/>
              <a:t>‹#›</a:t>
            </a:fld>
            <a:endParaRPr lang="en-US"/>
          </a:p>
        </p:txBody>
      </p:sp>
    </p:spTree>
    <p:extLst>
      <p:ext uri="{BB962C8B-B14F-4D97-AF65-F5344CB8AC3E}">
        <p14:creationId xmlns:p14="http://schemas.microsoft.com/office/powerpoint/2010/main" val="1334497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BBED1-5A6B-4CE7-B7EF-61EE26540900}" type="slidenum">
              <a:rPr lang="en-US"/>
              <a:t>5</a:t>
            </a:fld>
            <a:endParaRPr lang="en-US"/>
          </a:p>
        </p:txBody>
      </p:sp>
    </p:spTree>
    <p:extLst>
      <p:ext uri="{BB962C8B-B14F-4D97-AF65-F5344CB8AC3E}">
        <p14:creationId xmlns:p14="http://schemas.microsoft.com/office/powerpoint/2010/main" val="27971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FD4D2-6580-4585-93C6-FFA1562DF2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00BDA7-E953-4055-AB57-F163C4FA4C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4E45A6-3581-46E6-838D-D54D8FF5ED4F}"/>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2E31D0D5-B6EE-4923-A250-08995BE3F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7E545-4B45-4CE0-AC26-B9F4CFECE105}"/>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1703782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D4B03-870F-4FF2-AA09-8709C1107E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32652-52AD-4E2F-85C9-7797F275DD4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C8B74B-AB3F-4DB4-A6B0-9B2A64CDBFC1}"/>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6CD55B60-7B2F-464F-AC2C-B0C5D472C4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59C141-C69F-4115-B299-88022CCF0ACF}"/>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26253463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6C70A-E349-44F4-BC11-ADEADBAB5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AB28EE-2AB0-4153-97BC-C4022914E9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B6D245-5B7F-49B9-B135-559F8FA3A6DF}"/>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A5FD7F5C-F64D-4685-9B50-D2B25DF30F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4F08A-9137-4160-8F43-9EC3DD65C0B4}"/>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2483122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A9AC-FA4F-4B1A-97A6-9F647D66DF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EE013-E3FC-43C8-A57B-FEF17D773A2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DE4C3-83C9-48AD-9A7F-0884D4509BBA}"/>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04369343-C39D-432D-BB9E-8BC77EC4AA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C45CCE-11B1-494B-895C-EBA3137D13EB}"/>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2145850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00550-3346-420D-A470-E4D8D07960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A80BCB-F9B7-4610-A938-583BF82B13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632DE7-7B4F-4B51-9B59-21F8B04131B6}"/>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6997D4E7-74B9-4547-B1F2-8CA755A01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248647-2885-4C66-985C-2578BA6A2A12}"/>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2334881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56D8D-FDC7-4F4C-A10F-DA0F623FE5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94A7E-58E0-413B-964D-BE1A514C1E0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33DF5B-B960-4035-9F3B-0359C841F31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AB57C3-F0F6-4BCC-BE9D-15F6283D6C70}"/>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6" name="Footer Placeholder 5">
            <a:extLst>
              <a:ext uri="{FF2B5EF4-FFF2-40B4-BE49-F238E27FC236}">
                <a16:creationId xmlns:a16="http://schemas.microsoft.com/office/drawing/2014/main" id="{3233C9D1-9107-4C47-9496-EA799E99C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355BEB-2DF6-4072-9215-3FB6509A0730}"/>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152139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BD1A1-A732-4BBA-9173-EB3D624AD78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02945D-DF50-4A1B-AB0E-659FAC2D6E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9CEA7EA-085F-4C58-A81D-BF2FDB4F6F1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817677-5896-47E3-B185-29EF9492E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0107424-9DDB-4E11-9439-9F5381D7D00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3D0E9B-F397-4A25-B199-7AA679189EDD}"/>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8" name="Footer Placeholder 7">
            <a:extLst>
              <a:ext uri="{FF2B5EF4-FFF2-40B4-BE49-F238E27FC236}">
                <a16:creationId xmlns:a16="http://schemas.microsoft.com/office/drawing/2014/main" id="{1B206D40-2D53-4B9F-89F8-40C60FC5A0C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F6D37D-B217-4312-B820-4AE314346694}"/>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586739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7265-86C5-4759-8C32-130B6C3FCAC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12EC1FA-7622-4401-A40D-A7AE587378D5}"/>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4" name="Footer Placeholder 3">
            <a:extLst>
              <a:ext uri="{FF2B5EF4-FFF2-40B4-BE49-F238E27FC236}">
                <a16:creationId xmlns:a16="http://schemas.microsoft.com/office/drawing/2014/main" id="{0CBBA931-8011-43A0-AC12-64BF6D7A04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EEDE60-68A5-4062-8975-F815BF8B7517}"/>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79346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D14CB0-DDBE-4930-B513-A135304CAB8D}"/>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3" name="Footer Placeholder 2">
            <a:extLst>
              <a:ext uri="{FF2B5EF4-FFF2-40B4-BE49-F238E27FC236}">
                <a16:creationId xmlns:a16="http://schemas.microsoft.com/office/drawing/2014/main" id="{074F766B-A33F-4FCB-B0B8-089D97EB0B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15BB2A3-6228-4772-AA6F-43333C55F2FA}"/>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420426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71C37-2355-4A35-8B67-2AF30B0FB8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C4A768-8C9C-498C-9805-2077D04B70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112044-1B07-4AAB-89F2-C868DAB436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A44F7F-A49D-424C-9A06-02303AD7F8A6}"/>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6" name="Footer Placeholder 5">
            <a:extLst>
              <a:ext uri="{FF2B5EF4-FFF2-40B4-BE49-F238E27FC236}">
                <a16:creationId xmlns:a16="http://schemas.microsoft.com/office/drawing/2014/main" id="{2A5941E7-54EF-4094-B688-2C1881843F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F4292C-25D8-4D44-92DA-311AC068C828}"/>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85911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B7B2A-C147-4FEA-B51D-FB4F078B15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8B3399-A2F7-43EF-A603-1ABD5E1365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79A248-00B5-47DA-846D-1D28064051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37A0B4A-CB6F-436B-9FDD-D309A7AB2A35}"/>
              </a:ext>
            </a:extLst>
          </p:cNvPr>
          <p:cNvSpPr>
            <a:spLocks noGrp="1"/>
          </p:cNvSpPr>
          <p:nvPr>
            <p:ph type="dt" sz="half" idx="10"/>
          </p:nvPr>
        </p:nvSpPr>
        <p:spPr/>
        <p:txBody>
          <a:bodyPr/>
          <a:lstStyle/>
          <a:p>
            <a:fld id="{38DC82AF-E2A8-4813-A2C1-76F43928D767}" type="datetimeFigureOut">
              <a:rPr lang="en-US" smtClean="0"/>
              <a:t>1/28/2018</a:t>
            </a:fld>
            <a:endParaRPr lang="en-US"/>
          </a:p>
        </p:txBody>
      </p:sp>
      <p:sp>
        <p:nvSpPr>
          <p:cNvPr id="6" name="Footer Placeholder 5">
            <a:extLst>
              <a:ext uri="{FF2B5EF4-FFF2-40B4-BE49-F238E27FC236}">
                <a16:creationId xmlns:a16="http://schemas.microsoft.com/office/drawing/2014/main" id="{36828335-E89F-4829-ACF5-5B6607FC14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36DBF7-A9E4-4BD9-9475-0AD711F8A539}"/>
              </a:ext>
            </a:extLst>
          </p:cNvPr>
          <p:cNvSpPr>
            <a:spLocks noGrp="1"/>
          </p:cNvSpPr>
          <p:nvPr>
            <p:ph type="sldNum" sz="quarter" idx="12"/>
          </p:nvPr>
        </p:nvSpPr>
        <p:spPr/>
        <p:txBody>
          <a:bodyPr/>
          <a:lstStyle/>
          <a:p>
            <a:fld id="{F5AF39A7-93DC-4AD4-B7A6-92886F453ED9}" type="slidenum">
              <a:rPr lang="en-US" smtClean="0"/>
              <a:t>‹#›</a:t>
            </a:fld>
            <a:endParaRPr lang="en-US"/>
          </a:p>
        </p:txBody>
      </p:sp>
    </p:spTree>
    <p:extLst>
      <p:ext uri="{BB962C8B-B14F-4D97-AF65-F5344CB8AC3E}">
        <p14:creationId xmlns:p14="http://schemas.microsoft.com/office/powerpoint/2010/main" val="3422785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52C0B3-3DD1-4FA5-B903-CACAD9C3B1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DC20BA-EA2E-43C2-8BC9-AA1EF11AAD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EA1A2E-0DE7-466B-83E0-E82882A5DD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82AF-E2A8-4813-A2C1-76F43928D767}" type="datetimeFigureOut">
              <a:rPr lang="en-US" smtClean="0"/>
              <a:t>1/28/2018</a:t>
            </a:fld>
            <a:endParaRPr lang="en-US"/>
          </a:p>
        </p:txBody>
      </p:sp>
      <p:sp>
        <p:nvSpPr>
          <p:cNvPr id="5" name="Footer Placeholder 4">
            <a:extLst>
              <a:ext uri="{FF2B5EF4-FFF2-40B4-BE49-F238E27FC236}">
                <a16:creationId xmlns:a16="http://schemas.microsoft.com/office/drawing/2014/main" id="{4A5A8E82-BD18-467A-97A9-4F7EC19905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FB12F2-0957-424F-B8E0-1867F760D8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AF39A7-93DC-4AD4-B7A6-92886F453ED9}" type="slidenum">
              <a:rPr lang="en-US" smtClean="0"/>
              <a:t>‹#›</a:t>
            </a:fld>
            <a:endParaRPr lang="en-US"/>
          </a:p>
        </p:txBody>
      </p:sp>
    </p:spTree>
    <p:extLst>
      <p:ext uri="{BB962C8B-B14F-4D97-AF65-F5344CB8AC3E}">
        <p14:creationId xmlns:p14="http://schemas.microsoft.com/office/powerpoint/2010/main" val="4192754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Herdogan@pdx.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jp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iki.ros.org/ms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mathworks.com/help/robotics/examples/exchange-data-with-ros-publishers-and-subscribers.html?requestedDomain=www.mathworks.com"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hyperlink" Target="http://wiki.ros.org/Remapping%20Arguments" TargetMode="External"/><Relationship Id="rId4" Type="http://schemas.openxmlformats.org/officeDocument/2006/relationships/image" Target="NUL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ww.ros.org/browse/list.php?package_type=package&amp;distro=indig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iki.ros.org/catkin/commands/catkin_create_pkg" TargetMode="External"/><Relationship Id="rId7" Type="http://schemas.openxmlformats.org/officeDocument/2006/relationships/image" Target="../media/image7.png"/><Relationship Id="rId2" Type="http://schemas.openxmlformats.org/officeDocument/2006/relationships/hyperlink" Target="http://wiki.ros.org/rospack" TargetMode="External"/><Relationship Id="rId1" Type="http://schemas.openxmlformats.org/officeDocument/2006/relationships/slideLayout" Target="../slideLayouts/slideLayout2.xml"/><Relationship Id="rId6" Type="http://schemas.openxmlformats.org/officeDocument/2006/relationships/hyperlink" Target="http://wiki.ros.org/rqt" TargetMode="External"/><Relationship Id="rId5" Type="http://schemas.openxmlformats.org/officeDocument/2006/relationships/hyperlink" Target="http://wiki.ros.org/rosdep" TargetMode="External"/><Relationship Id="rId4" Type="http://schemas.openxmlformats.org/officeDocument/2006/relationships/hyperlink" Target="http://wiki.ros.org/catkin/commands/catkin_mak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wiki.ros.org/catkin/package.x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6.xml"/><Relationship Id="rId3" Type="http://schemas.openxmlformats.org/officeDocument/2006/relationships/image" Target="../media/image29.png"/><Relationship Id="rId7" Type="http://schemas.openxmlformats.org/officeDocument/2006/relationships/customXml" Target="../ink/ink3.xml"/><Relationship Id="rId12" Type="http://schemas.openxmlformats.org/officeDocument/2006/relationships/image" Target="NUL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NULL"/><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12.xml"/><Relationship Id="rId18" Type="http://schemas.openxmlformats.org/officeDocument/2006/relationships/image" Target="NULL"/><Relationship Id="rId3" Type="http://schemas.openxmlformats.org/officeDocument/2006/relationships/customXml" Target="../ink/ink7.xml"/><Relationship Id="rId7" Type="http://schemas.openxmlformats.org/officeDocument/2006/relationships/customXml" Target="../ink/ink9.xml"/><Relationship Id="rId12" Type="http://schemas.openxmlformats.org/officeDocument/2006/relationships/image" Target="NULL"/><Relationship Id="rId17" Type="http://schemas.openxmlformats.org/officeDocument/2006/relationships/customXml" Target="../ink/ink14.xml"/><Relationship Id="rId2" Type="http://schemas.openxmlformats.org/officeDocument/2006/relationships/image" Target="../media/image30.png"/><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customXml" Target="../ink/ink11.xml"/><Relationship Id="rId5" Type="http://schemas.openxmlformats.org/officeDocument/2006/relationships/customXml" Target="../ink/ink8.xml"/><Relationship Id="rId15" Type="http://schemas.openxmlformats.org/officeDocument/2006/relationships/customXml" Target="../ink/ink13.xml"/><Relationship Id="rId10" Type="http://schemas.openxmlformats.org/officeDocument/2006/relationships/image" Target="NULL"/><Relationship Id="rId19" Type="http://schemas.openxmlformats.org/officeDocument/2006/relationships/image" Target="../media/image7.png"/><Relationship Id="rId4" Type="http://schemas.openxmlformats.org/officeDocument/2006/relationships/image" Target="NULL"/><Relationship Id="rId9" Type="http://schemas.openxmlformats.org/officeDocument/2006/relationships/customXml" Target="../ink/ink10.xml"/><Relationship Id="rId14" Type="http://schemas.openxmlformats.org/officeDocument/2006/relationships/image" Target="NUL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customXml" Target="../ink/ink15.xml"/><Relationship Id="rId7" Type="http://schemas.openxmlformats.org/officeDocument/2006/relationships/customXml" Target="../ink/ink17.xml"/><Relationship Id="rId12" Type="http://schemas.openxmlformats.org/officeDocument/2006/relationships/image" Target="../media/image65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640.png"/><Relationship Id="rId4" Type="http://schemas.openxmlformats.org/officeDocument/2006/relationships/image" Target="../media/image611.png"/><Relationship Id="rId9" Type="http://schemas.openxmlformats.org/officeDocument/2006/relationships/customXml" Target="../ink/ink18.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Freeform: Shap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12"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7AC995-921F-4BD7-A6F6-A0A1D01CACC8}"/>
              </a:ext>
            </a:extLst>
          </p:cNvPr>
          <p:cNvSpPr>
            <a:spLocks noGrp="1"/>
          </p:cNvSpPr>
          <p:nvPr>
            <p:ph type="ctrTitle"/>
          </p:nvPr>
        </p:nvSpPr>
        <p:spPr>
          <a:xfrm>
            <a:off x="1524000" y="2245809"/>
            <a:ext cx="9144000" cy="1564716"/>
          </a:xfrm>
        </p:spPr>
        <p:txBody>
          <a:bodyPr>
            <a:normAutofit/>
          </a:bodyPr>
          <a:lstStyle/>
          <a:p>
            <a:pPr algn="l"/>
            <a:r>
              <a:rPr lang="en-US" sz="4800" b="1" dirty="0"/>
              <a:t>ECE 478-578</a:t>
            </a:r>
            <a:br>
              <a:rPr lang="en-US" sz="4800" b="1" dirty="0"/>
            </a:br>
            <a:r>
              <a:rPr lang="en-US" sz="4800" b="1" dirty="0"/>
              <a:t>Intelligent Robotics I</a:t>
            </a:r>
          </a:p>
        </p:txBody>
      </p:sp>
      <p:sp>
        <p:nvSpPr>
          <p:cNvPr id="3" name="Subtitle 2">
            <a:extLst>
              <a:ext uri="{FF2B5EF4-FFF2-40B4-BE49-F238E27FC236}">
                <a16:creationId xmlns:a16="http://schemas.microsoft.com/office/drawing/2014/main" id="{4B30035F-FFE6-4840-92E8-2559F646D546}"/>
              </a:ext>
            </a:extLst>
          </p:cNvPr>
          <p:cNvSpPr>
            <a:spLocks noGrp="1"/>
          </p:cNvSpPr>
          <p:nvPr>
            <p:ph type="subTitle" idx="1"/>
          </p:nvPr>
        </p:nvSpPr>
        <p:spPr>
          <a:xfrm>
            <a:off x="1524000" y="3859965"/>
            <a:ext cx="9144000" cy="572583"/>
          </a:xfrm>
        </p:spPr>
        <p:txBody>
          <a:bodyPr>
            <a:noAutofit/>
          </a:bodyPr>
          <a:lstStyle/>
          <a:p>
            <a:pPr algn="l"/>
            <a:r>
              <a:rPr lang="en-US" sz="1600" b="1" dirty="0"/>
              <a:t>PhD. </a:t>
            </a:r>
            <a:r>
              <a:rPr lang="en-US" sz="1600" b="1" dirty="0" err="1"/>
              <a:t>Husnu</a:t>
            </a:r>
            <a:r>
              <a:rPr lang="en-US" sz="1600" b="1" dirty="0"/>
              <a:t> Melih Erdogan – Electrical &amp; Computer Engineering</a:t>
            </a:r>
          </a:p>
          <a:p>
            <a:pPr algn="l"/>
            <a:r>
              <a:rPr lang="en-US" sz="1600" b="1" dirty="0">
                <a:hlinkClick r:id="rId2"/>
              </a:rPr>
              <a:t>herdogan@pdx.edu</a:t>
            </a:r>
            <a:r>
              <a:rPr lang="en-US" sz="1600" b="1" dirty="0"/>
              <a:t> Teaching Assistant – Lab Assistant</a:t>
            </a:r>
          </a:p>
        </p:txBody>
      </p:sp>
      <p:pic>
        <p:nvPicPr>
          <p:cNvPr id="15" name="Picture 14">
            <a:extLst>
              <a:ext uri="{FF2B5EF4-FFF2-40B4-BE49-F238E27FC236}">
                <a16:creationId xmlns:a16="http://schemas.microsoft.com/office/drawing/2014/main" id="{0A6C74A1-F778-457F-AA94-799CD2C964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9620" y="5262513"/>
            <a:ext cx="3791089" cy="1015893"/>
          </a:xfrm>
          <a:prstGeom prst="rect">
            <a:avLst/>
          </a:prstGeom>
        </p:spPr>
      </p:pic>
    </p:spTree>
    <p:extLst>
      <p:ext uri="{BB962C8B-B14F-4D97-AF65-F5344CB8AC3E}">
        <p14:creationId xmlns:p14="http://schemas.microsoft.com/office/powerpoint/2010/main" val="1075858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Core Components</a:t>
            </a:r>
          </a:p>
        </p:txBody>
      </p:sp>
      <p:sp>
        <p:nvSpPr>
          <p:cNvPr id="3" name="Content Placeholder 2"/>
          <p:cNvSpPr>
            <a:spLocks noGrp="1"/>
          </p:cNvSpPr>
          <p:nvPr>
            <p:ph idx="1"/>
          </p:nvPr>
        </p:nvSpPr>
        <p:spPr>
          <a:xfrm>
            <a:off x="838200" y="1690688"/>
            <a:ext cx="10515600" cy="4351338"/>
          </a:xfrm>
        </p:spPr>
        <p:txBody>
          <a:bodyPr/>
          <a:lstStyle/>
          <a:p>
            <a:r>
              <a:rPr lang="en-US" sz="3200" dirty="0"/>
              <a:t>There are three core components:</a:t>
            </a:r>
          </a:p>
          <a:p>
            <a:pPr marL="0" indent="0">
              <a:buNone/>
            </a:pPr>
            <a:endParaRPr lang="en-US" sz="3200" dirty="0"/>
          </a:p>
          <a:p>
            <a:pPr lvl="1"/>
            <a:r>
              <a:rPr lang="en-US" sz="3200" dirty="0"/>
              <a:t>Communications Infrastructure</a:t>
            </a:r>
          </a:p>
          <a:p>
            <a:pPr lvl="1"/>
            <a:r>
              <a:rPr lang="en-US" sz="3200" dirty="0"/>
              <a:t>Robot-Specific Features </a:t>
            </a:r>
          </a:p>
          <a:p>
            <a:pPr lvl="1"/>
            <a:r>
              <a:rPr lang="en-US" sz="3200" dirty="0"/>
              <a:t>Tools</a:t>
            </a:r>
          </a:p>
          <a:p>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315618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Communications Infrastructure</a:t>
            </a:r>
            <a:br>
              <a:rPr lang="en-US" b="1" dirty="0"/>
            </a:br>
            <a:endParaRPr lang="en-US" b="1" dirty="0"/>
          </a:p>
        </p:txBody>
      </p:sp>
      <p:sp>
        <p:nvSpPr>
          <p:cNvPr id="3" name="Content Placeholder 2"/>
          <p:cNvSpPr>
            <a:spLocks noGrp="1"/>
          </p:cNvSpPr>
          <p:nvPr>
            <p:ph idx="1"/>
          </p:nvPr>
        </p:nvSpPr>
        <p:spPr>
          <a:xfrm>
            <a:off x="838200" y="1501775"/>
            <a:ext cx="10515600" cy="4351338"/>
          </a:xfrm>
        </p:spPr>
        <p:txBody>
          <a:bodyPr/>
          <a:lstStyle/>
          <a:p>
            <a:pPr fontAlgn="base"/>
            <a:r>
              <a:rPr lang="en-US" dirty="0"/>
              <a:t>At the lowest level, ROS offers a message passing interface that provides inter-process communication and is commonly referred to as a middleware.</a:t>
            </a:r>
          </a:p>
          <a:p>
            <a:pPr marL="0" indent="0" fontAlgn="base">
              <a:buNone/>
            </a:pPr>
            <a:endParaRPr lang="en-US" dirty="0"/>
          </a:p>
          <a:p>
            <a:pPr fontAlgn="base"/>
            <a:r>
              <a:rPr lang="en-US" dirty="0"/>
              <a:t>The ROS middleware provides these facilities:</a:t>
            </a:r>
          </a:p>
          <a:p>
            <a:pPr lvl="1" fontAlgn="base"/>
            <a:r>
              <a:rPr lang="en-US" dirty="0"/>
              <a:t>publish/subscribe anonymous message passing</a:t>
            </a:r>
          </a:p>
          <a:p>
            <a:pPr lvl="1" fontAlgn="base"/>
            <a:r>
              <a:rPr lang="en-US" dirty="0"/>
              <a:t>recording and playback of messages</a:t>
            </a:r>
          </a:p>
          <a:p>
            <a:pPr lvl="1" fontAlgn="base"/>
            <a:r>
              <a:rPr lang="en-US" dirty="0"/>
              <a:t>request/response remote procedure calls</a:t>
            </a:r>
          </a:p>
          <a:p>
            <a:pPr lvl="1" fontAlgn="base"/>
            <a:r>
              <a:rPr lang="en-US" dirty="0"/>
              <a:t>distributed parameter system</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831177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Message Passing</a:t>
            </a:r>
          </a:p>
        </p:txBody>
      </p:sp>
      <p:sp>
        <p:nvSpPr>
          <p:cNvPr id="3" name="Content Placeholder 2"/>
          <p:cNvSpPr>
            <a:spLocks noGrp="1"/>
          </p:cNvSpPr>
          <p:nvPr>
            <p:ph idx="1"/>
          </p:nvPr>
        </p:nvSpPr>
        <p:spPr>
          <a:xfrm>
            <a:off x="838200" y="1825624"/>
            <a:ext cx="10515600" cy="4632325"/>
          </a:xfrm>
        </p:spPr>
        <p:txBody>
          <a:bodyPr/>
          <a:lstStyle/>
          <a:p>
            <a:r>
              <a:rPr lang="en-US" dirty="0"/>
              <a:t>A communication system is often one of the first needs to arise when implementing a new robot application.</a:t>
            </a:r>
          </a:p>
          <a:p>
            <a:r>
              <a:rPr lang="en-US" dirty="0"/>
              <a:t>ROS's built-in and well-tested messaging system saves you time by managing the details of communication between distributed nodes via the anonymous publish/subscribe mechanism.</a:t>
            </a:r>
          </a:p>
          <a:p>
            <a:r>
              <a:rPr lang="en-US" dirty="0"/>
              <a:t>Another benefit of using a message passing system is that it forces you to implement clear interfaces between the nodes in your system, thereby improving encapsulation and promoting code reuse.</a:t>
            </a:r>
          </a:p>
          <a:p>
            <a:r>
              <a:rPr lang="en-US" dirty="0"/>
              <a:t> The structure of these message interfaces is defined in the message IDL (Interface Description Language).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146211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Recording and Playback of Messages</a:t>
            </a:r>
          </a:p>
        </p:txBody>
      </p:sp>
      <p:sp>
        <p:nvSpPr>
          <p:cNvPr id="3" name="Content Placeholder 2"/>
          <p:cNvSpPr>
            <a:spLocks noGrp="1"/>
          </p:cNvSpPr>
          <p:nvPr>
            <p:ph idx="1"/>
          </p:nvPr>
        </p:nvSpPr>
        <p:spPr>
          <a:xfrm>
            <a:off x="838200" y="1504950"/>
            <a:ext cx="10515600" cy="4762500"/>
          </a:xfrm>
        </p:spPr>
        <p:txBody>
          <a:bodyPr>
            <a:normAutofit fontScale="92500"/>
          </a:bodyPr>
          <a:lstStyle/>
          <a:p>
            <a:r>
              <a:rPr lang="en-US" dirty="0"/>
              <a:t>Because the publish/subscribe system is anonymous and asynchronous, the data can be easily captured and replayed without any changes to code. </a:t>
            </a:r>
          </a:p>
          <a:p>
            <a:r>
              <a:rPr lang="en-US" dirty="0"/>
              <a:t>Say you have Task A that reads data from a sensor, and you are developing Task B that processes the data produced by Task A</a:t>
            </a:r>
            <a:r>
              <a:rPr lang="en-US" b="1" u="sng" dirty="0"/>
              <a:t>. ROS makes it easy to capture the data published by Task A to a file, and then republish that data from the file at a later time. </a:t>
            </a:r>
          </a:p>
          <a:p>
            <a:r>
              <a:rPr lang="en-US" dirty="0"/>
              <a:t>This is a powerful design pattern that can significantly reduce your development effort and promote flexibility and modularity in your system.</a:t>
            </a:r>
          </a:p>
          <a:p>
            <a:r>
              <a:rPr lang="en-US" dirty="0"/>
              <a:t>We can run the robot itself only a few times, recording the topics we care about, and then replay the messages on those topics many times, experimenting with the software that processes those data.</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654764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460500"/>
          </a:xfrm>
        </p:spPr>
        <p:txBody>
          <a:bodyPr/>
          <a:lstStyle/>
          <a:p>
            <a:r>
              <a:rPr lang="en-US" b="1" dirty="0"/>
              <a:t>Remote Procedure Calls</a:t>
            </a:r>
            <a:endParaRPr lang="en-US" dirty="0"/>
          </a:p>
        </p:txBody>
      </p:sp>
      <p:sp>
        <p:nvSpPr>
          <p:cNvPr id="3" name="Content Placeholder 2"/>
          <p:cNvSpPr>
            <a:spLocks noGrp="1"/>
          </p:cNvSpPr>
          <p:nvPr>
            <p:ph idx="1"/>
          </p:nvPr>
        </p:nvSpPr>
        <p:spPr/>
        <p:txBody>
          <a:bodyPr/>
          <a:lstStyle/>
          <a:p>
            <a:r>
              <a:rPr lang="en-US" dirty="0"/>
              <a:t>The asynchronous nature of publish/subscribe messaging works for many communication needs in robotics, but sometimes you want synchronous request/response interactions between processes. </a:t>
            </a:r>
          </a:p>
          <a:p>
            <a:r>
              <a:rPr lang="en-US" dirty="0"/>
              <a:t>The ROS middleware provides this capability using services. Like topics, the data being sent between processes in a service call are defined with the same simple message IDL.</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23737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Distributed Parameter System</a:t>
            </a:r>
            <a:br>
              <a:rPr lang="en-US" b="1" dirty="0"/>
            </a:br>
            <a:endParaRPr lang="en-US" dirty="0"/>
          </a:p>
        </p:txBody>
      </p:sp>
      <p:sp>
        <p:nvSpPr>
          <p:cNvPr id="3" name="Content Placeholder 2"/>
          <p:cNvSpPr>
            <a:spLocks noGrp="1"/>
          </p:cNvSpPr>
          <p:nvPr>
            <p:ph idx="1"/>
          </p:nvPr>
        </p:nvSpPr>
        <p:spPr>
          <a:xfrm>
            <a:off x="838200" y="1825625"/>
            <a:ext cx="10515600" cy="1944709"/>
          </a:xfrm>
        </p:spPr>
        <p:txBody>
          <a:bodyPr/>
          <a:lstStyle/>
          <a:p>
            <a:r>
              <a:rPr lang="en-US" dirty="0"/>
              <a:t>The ROS middleware also provides a way for tasks to share configuration information through a global key-value store. </a:t>
            </a:r>
          </a:p>
          <a:p>
            <a:r>
              <a:rPr lang="en-US" dirty="0"/>
              <a:t>This system allows you to easily modify your task settings, and even allows tasks to change the configuration of other tasks.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84732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Robot-Specific Features</a:t>
            </a:r>
            <a:endParaRPr lang="en-US" dirty="0"/>
          </a:p>
        </p:txBody>
      </p:sp>
      <p:sp>
        <p:nvSpPr>
          <p:cNvPr id="3" name="Content Placeholder 2"/>
          <p:cNvSpPr>
            <a:spLocks noGrp="1"/>
          </p:cNvSpPr>
          <p:nvPr>
            <p:ph idx="1"/>
          </p:nvPr>
        </p:nvSpPr>
        <p:spPr>
          <a:xfrm>
            <a:off x="838200" y="1409700"/>
            <a:ext cx="10515600" cy="4972050"/>
          </a:xfrm>
        </p:spPr>
        <p:txBody>
          <a:bodyPr>
            <a:normAutofit lnSpcReduction="10000"/>
          </a:bodyPr>
          <a:lstStyle/>
          <a:p>
            <a:pPr fontAlgn="base"/>
            <a:r>
              <a:rPr lang="en-US" dirty="0"/>
              <a:t>In addition to the core middleware components, ROS provides common robot-specific libraries and tools that will get your robot up and running quickly. Here are just a few of the robot-specific capabilities that ROS provides:</a:t>
            </a:r>
          </a:p>
          <a:p>
            <a:pPr lvl="1" fontAlgn="base"/>
            <a:r>
              <a:rPr lang="en-US" dirty="0"/>
              <a:t>Standard Message Definitions for Robots</a:t>
            </a:r>
          </a:p>
          <a:p>
            <a:pPr lvl="1" fontAlgn="base"/>
            <a:r>
              <a:rPr lang="en-US" dirty="0"/>
              <a:t>Robot Geometry Library</a:t>
            </a:r>
          </a:p>
          <a:p>
            <a:pPr lvl="1" fontAlgn="base"/>
            <a:r>
              <a:rPr lang="en-US" dirty="0"/>
              <a:t>Robot Description Language</a:t>
            </a:r>
          </a:p>
          <a:p>
            <a:pPr lvl="1" fontAlgn="base"/>
            <a:r>
              <a:rPr lang="en-US" dirty="0" err="1"/>
              <a:t>Preemptable</a:t>
            </a:r>
            <a:r>
              <a:rPr lang="en-US" dirty="0"/>
              <a:t> Remote Procedure Calls</a:t>
            </a:r>
          </a:p>
          <a:p>
            <a:pPr lvl="1" fontAlgn="base"/>
            <a:r>
              <a:rPr lang="en-US" dirty="0"/>
              <a:t>Diagnostics</a:t>
            </a:r>
          </a:p>
          <a:p>
            <a:pPr lvl="1" fontAlgn="base"/>
            <a:r>
              <a:rPr lang="en-US" dirty="0"/>
              <a:t>Pose Estimation</a:t>
            </a:r>
          </a:p>
          <a:p>
            <a:pPr lvl="1" fontAlgn="base"/>
            <a:r>
              <a:rPr lang="en-US" dirty="0"/>
              <a:t>Localization</a:t>
            </a:r>
          </a:p>
          <a:p>
            <a:pPr lvl="1" fontAlgn="base"/>
            <a:r>
              <a:rPr lang="en-US" dirty="0"/>
              <a:t>Mapping</a:t>
            </a:r>
          </a:p>
          <a:p>
            <a:pPr lvl="1" fontAlgn="base"/>
            <a:r>
              <a:rPr lang="en-US" dirty="0"/>
              <a:t>Navigation</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6387256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Tools</a:t>
            </a:r>
            <a:endParaRPr lang="en-US" dirty="0"/>
          </a:p>
        </p:txBody>
      </p:sp>
      <p:sp>
        <p:nvSpPr>
          <p:cNvPr id="3" name="Content Placeholder 2"/>
          <p:cNvSpPr>
            <a:spLocks noGrp="1"/>
          </p:cNvSpPr>
          <p:nvPr>
            <p:ph idx="1"/>
          </p:nvPr>
        </p:nvSpPr>
        <p:spPr/>
        <p:txBody>
          <a:bodyPr>
            <a:normAutofit lnSpcReduction="10000"/>
          </a:bodyPr>
          <a:lstStyle/>
          <a:p>
            <a:r>
              <a:rPr lang="en-US" dirty="0"/>
              <a:t>One of the strongest features of ROS is the powerful development toolset. </a:t>
            </a:r>
          </a:p>
          <a:p>
            <a:r>
              <a:rPr lang="en-US" dirty="0"/>
              <a:t>These tools support introspecting, debugging, plotting, and visualizing the state of the system being developed. </a:t>
            </a:r>
          </a:p>
          <a:p>
            <a:r>
              <a:rPr lang="en-US" dirty="0"/>
              <a:t>The underlying publish/subscribe mechanism allows you to spontaneously do self-analysis of the data flowing through the system, making it easy to comprehend and debug issues as they occur. </a:t>
            </a:r>
          </a:p>
          <a:p>
            <a:r>
              <a:rPr lang="en-US" dirty="0"/>
              <a:t>The ROS tools take advantage of this introspection capability through an extensive collection of graphical and command line utilities that simplify development and debugging.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952372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Command-Line Tools</a:t>
            </a:r>
            <a:endParaRPr lang="en-US" dirty="0"/>
          </a:p>
        </p:txBody>
      </p:sp>
      <p:sp>
        <p:nvSpPr>
          <p:cNvPr id="3" name="Content Placeholder 2"/>
          <p:cNvSpPr>
            <a:spLocks noGrp="1"/>
          </p:cNvSpPr>
          <p:nvPr>
            <p:ph idx="1"/>
          </p:nvPr>
        </p:nvSpPr>
        <p:spPr/>
        <p:txBody>
          <a:bodyPr>
            <a:normAutofit/>
          </a:bodyPr>
          <a:lstStyle/>
          <a:p>
            <a:r>
              <a:rPr lang="en-US" dirty="0"/>
              <a:t>ROS can be used 100% without a GUI.</a:t>
            </a:r>
          </a:p>
          <a:p>
            <a:r>
              <a:rPr lang="en-US" dirty="0"/>
              <a:t>All core functionality and introspection tools are accessible via one of more than 45 ROS command line tools. </a:t>
            </a:r>
          </a:p>
          <a:p>
            <a:r>
              <a:rPr lang="en-US" dirty="0"/>
              <a:t>There are commands for launching groups of nodes; </a:t>
            </a:r>
          </a:p>
          <a:p>
            <a:pPr lvl="1"/>
            <a:r>
              <a:rPr lang="en-US" dirty="0"/>
              <a:t>introspecting topics, </a:t>
            </a:r>
          </a:p>
          <a:p>
            <a:pPr lvl="1"/>
            <a:r>
              <a:rPr lang="en-US" dirty="0"/>
              <a:t>services, </a:t>
            </a:r>
          </a:p>
          <a:p>
            <a:r>
              <a:rPr lang="en-US" dirty="0"/>
              <a:t>and actions; </a:t>
            </a:r>
          </a:p>
          <a:p>
            <a:pPr lvl="1"/>
            <a:r>
              <a:rPr lang="en-US" dirty="0"/>
              <a:t>recording and playing back data; </a:t>
            </a:r>
          </a:p>
          <a:p>
            <a:pPr lvl="1"/>
            <a:r>
              <a:rPr lang="en-US" dirty="0"/>
              <a:t>and a host of other situations.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535687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rviz</a:t>
            </a:r>
            <a:endParaRPr lang="en-US" dirty="0"/>
          </a:p>
        </p:txBody>
      </p:sp>
      <p:sp>
        <p:nvSpPr>
          <p:cNvPr id="3" name="Content Placeholder 2"/>
          <p:cNvSpPr>
            <a:spLocks noGrp="1"/>
          </p:cNvSpPr>
          <p:nvPr>
            <p:ph idx="1"/>
          </p:nvPr>
        </p:nvSpPr>
        <p:spPr>
          <a:xfrm>
            <a:off x="838200" y="1542688"/>
            <a:ext cx="10515600" cy="4351338"/>
          </a:xfrm>
        </p:spPr>
        <p:txBody>
          <a:bodyPr>
            <a:normAutofit fontScale="92500" lnSpcReduction="10000"/>
          </a:bodyPr>
          <a:lstStyle/>
          <a:p>
            <a:pPr fontAlgn="base"/>
            <a:r>
              <a:rPr lang="en-US" dirty="0"/>
              <a:t>Perhaps the most well-known tool in ROS, rviz provides general purpose, three-dimensional visualization of many sensor data types and any URDF-described robot.</a:t>
            </a:r>
          </a:p>
          <a:p>
            <a:pPr fontAlgn="base"/>
            <a:r>
              <a:rPr lang="en-US" dirty="0"/>
              <a:t>rviz can visualize many of the common message types provided in ROS, such as </a:t>
            </a:r>
          </a:p>
          <a:p>
            <a:pPr lvl="1" fontAlgn="base"/>
            <a:r>
              <a:rPr lang="en-US" dirty="0"/>
              <a:t>laser scans, </a:t>
            </a:r>
          </a:p>
          <a:p>
            <a:pPr lvl="1" fontAlgn="base"/>
            <a:r>
              <a:rPr lang="en-US" dirty="0"/>
              <a:t>three-dimensional point clouds, </a:t>
            </a:r>
          </a:p>
          <a:p>
            <a:pPr lvl="1" fontAlgn="base"/>
            <a:r>
              <a:rPr lang="en-US" dirty="0"/>
              <a:t>and camera images.</a:t>
            </a:r>
          </a:p>
          <a:p>
            <a:pPr fontAlgn="base"/>
            <a:r>
              <a:rPr lang="en-US" dirty="0"/>
              <a:t>Visualizing all of your data in the same application not only looks impressive, but also allows you to quickly see what your robot sees, and identify problems such as sensor misalignments or robot model inaccuracies.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03554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21" name="Freeform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3" name="Freeform: Shap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5" name="Freeform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98E32-9EC1-4B6F-A947-392A88B66D1A}"/>
              </a:ext>
            </a:extLst>
          </p:cNvPr>
          <p:cNvSpPr>
            <a:spLocks noGrp="1"/>
          </p:cNvSpPr>
          <p:nvPr>
            <p:ph type="title"/>
          </p:nvPr>
        </p:nvSpPr>
        <p:spPr>
          <a:xfrm>
            <a:off x="1170214" y="2646642"/>
            <a:ext cx="10314214" cy="1564716"/>
          </a:xfrm>
        </p:spPr>
        <p:txBody>
          <a:bodyPr vert="horz" lIns="91440" tIns="45720" rIns="91440" bIns="45720" rtlCol="0" anchor="b">
            <a:normAutofit/>
          </a:bodyPr>
          <a:lstStyle/>
          <a:p>
            <a:r>
              <a:rPr lang="en-US" sz="4800" b="1" kern="1200" dirty="0">
                <a:solidFill>
                  <a:schemeClr val="tx1"/>
                </a:solidFill>
                <a:latin typeface="+mj-lt"/>
                <a:ea typeface="+mj-ea"/>
                <a:cs typeface="+mj-cs"/>
              </a:rPr>
              <a:t>ROS Review</a:t>
            </a:r>
          </a:p>
        </p:txBody>
      </p:sp>
      <p:pic>
        <p:nvPicPr>
          <p:cNvPr id="17" name="Picture 16">
            <a:extLst>
              <a:ext uri="{FF2B5EF4-FFF2-40B4-BE49-F238E27FC236}">
                <a16:creationId xmlns:a16="http://schemas.microsoft.com/office/drawing/2014/main" id="{C817BE29-4ED9-4F12-8999-07FC3379CE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9620" y="5262513"/>
            <a:ext cx="3791089" cy="1015893"/>
          </a:xfrm>
          <a:prstGeom prst="rect">
            <a:avLst/>
          </a:prstGeom>
        </p:spPr>
      </p:pic>
      <p:pic>
        <p:nvPicPr>
          <p:cNvPr id="10" name="Picture 4">
            <a:extLst>
              <a:ext uri="{FF2B5EF4-FFF2-40B4-BE49-F238E27FC236}">
                <a16:creationId xmlns:a16="http://schemas.microsoft.com/office/drawing/2014/main" id="{3AE201CA-011D-43E5-A861-88EB3038F9C9}"/>
              </a:ext>
            </a:extLst>
          </p:cNvPr>
          <p:cNvPicPr>
            <a:picLocks noChangeAspect="1"/>
          </p:cNvPicPr>
          <p:nvPr/>
        </p:nvPicPr>
        <p:blipFill>
          <a:blip r:embed="rId3"/>
          <a:stretch>
            <a:fillRect/>
          </a:stretch>
        </p:blipFill>
        <p:spPr>
          <a:xfrm>
            <a:off x="7877692" y="2365101"/>
            <a:ext cx="3960522" cy="2127797"/>
          </a:xfrm>
          <a:prstGeom prst="rect">
            <a:avLst/>
          </a:prstGeom>
        </p:spPr>
      </p:pic>
    </p:spTree>
    <p:extLst>
      <p:ext uri="{BB962C8B-B14F-4D97-AF65-F5344CB8AC3E}">
        <p14:creationId xmlns:p14="http://schemas.microsoft.com/office/powerpoint/2010/main" val="2704433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rviz</a:t>
            </a:r>
          </a:p>
        </p:txBody>
      </p:sp>
      <p:pic>
        <p:nvPicPr>
          <p:cNvPr id="4098" name="Picture 2" descr="Image result for rviz samp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3457" y="1690688"/>
            <a:ext cx="7865085" cy="45624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795767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rviz</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pic>
        <p:nvPicPr>
          <p:cNvPr id="5124" name="Picture 4" descr="Image result for rviz lid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3748" y="1540505"/>
            <a:ext cx="7804503" cy="439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495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Workspace Environment</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Standard name for it </a:t>
            </a:r>
            <a:r>
              <a:rPr lang="en-US" dirty="0" err="1"/>
              <a:t>catkin_ws</a:t>
            </a:r>
            <a:endParaRPr lang="en-US" dirty="0"/>
          </a:p>
          <a:p>
            <a:r>
              <a:rPr lang="en-US" dirty="0"/>
              <a:t>You can use whatever name you want.</a:t>
            </a:r>
          </a:p>
          <a:p>
            <a:r>
              <a:rPr lang="en-US" dirty="0"/>
              <a:t>Check your work space.</a:t>
            </a:r>
          </a:p>
          <a:p>
            <a:r>
              <a:rPr lang="en-US" dirty="0"/>
              <a:t>First you need to source your setup.*sh.</a:t>
            </a:r>
          </a:p>
          <a:p>
            <a:r>
              <a:rPr lang="en-US" dirty="0"/>
              <a:t>The </a:t>
            </a:r>
            <a:r>
              <a:rPr lang="en-US" dirty="0" err="1"/>
              <a:t>setup.bash</a:t>
            </a:r>
            <a:r>
              <a:rPr lang="en-US" dirty="0"/>
              <a:t> files setup your environment variables and paths.</a:t>
            </a:r>
          </a:p>
          <a:p>
            <a:pPr marL="0" indent="0">
              <a:buNone/>
            </a:pPr>
            <a:endParaRPr lang="en-US" dirty="0"/>
          </a:p>
          <a:p>
            <a:pPr marL="0" indent="0">
              <a:buNone/>
            </a:pPr>
            <a:r>
              <a:rPr lang="en-US" dirty="0"/>
              <a:t>source /opt/</a:t>
            </a:r>
            <a:r>
              <a:rPr lang="en-US" dirty="0" err="1"/>
              <a:t>ros</a:t>
            </a:r>
            <a:r>
              <a:rPr lang="en-US" dirty="0"/>
              <a:t>/&lt;distro&gt;/</a:t>
            </a:r>
            <a:r>
              <a:rPr lang="en-US" dirty="0" err="1"/>
              <a:t>setup.bash</a:t>
            </a:r>
            <a:endParaRPr lang="en-US" dirty="0"/>
          </a:p>
          <a:p>
            <a:pPr marL="0" indent="0">
              <a:buNone/>
            </a:pPr>
            <a:r>
              <a:rPr lang="en-US" dirty="0"/>
              <a:t>Ex: source /opt/</a:t>
            </a:r>
            <a:r>
              <a:rPr lang="en-US" dirty="0" err="1"/>
              <a:t>ros</a:t>
            </a:r>
            <a:r>
              <a:rPr lang="en-US" dirty="0"/>
              <a:t>/kinetic/</a:t>
            </a:r>
            <a:r>
              <a:rPr lang="en-US" dirty="0" err="1"/>
              <a:t>setup.bash</a:t>
            </a:r>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03231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a Catkin Workspace</a:t>
            </a:r>
          </a:p>
        </p:txBody>
      </p:sp>
      <p:sp>
        <p:nvSpPr>
          <p:cNvPr id="3" name="Content Placeholder 2"/>
          <p:cNvSpPr>
            <a:spLocks noGrp="1"/>
          </p:cNvSpPr>
          <p:nvPr>
            <p:ph idx="1"/>
          </p:nvPr>
        </p:nvSpPr>
        <p:spPr>
          <a:xfrm>
            <a:off x="838200" y="1825625"/>
            <a:ext cx="10515600" cy="4049082"/>
          </a:xfrm>
        </p:spPr>
        <p:txBody>
          <a:bodyPr>
            <a:normAutofit/>
          </a:bodyPr>
          <a:lstStyle/>
          <a:p>
            <a:pPr marL="0" indent="0">
              <a:buNone/>
            </a:pPr>
            <a:r>
              <a:rPr lang="en-US" b="1" dirty="0"/>
              <a:t>What is catkin?</a:t>
            </a:r>
          </a:p>
          <a:p>
            <a:pPr marL="0" indent="0">
              <a:buNone/>
            </a:pPr>
            <a:endParaRPr lang="en-US" dirty="0"/>
          </a:p>
          <a:p>
            <a:pPr marL="0" indent="0">
              <a:buNone/>
            </a:pPr>
            <a:r>
              <a:rPr lang="en-US" dirty="0"/>
              <a:t>A catkin workspace is a folder where you modify, build, and install catkin packages. (wiki.ros.org) </a:t>
            </a:r>
          </a:p>
          <a:p>
            <a:pPr marL="0" indent="0">
              <a:buNone/>
            </a:pPr>
            <a:r>
              <a:rPr lang="en-US" dirty="0"/>
              <a:t>Catkin packages can be built as a standalone project, in the same way that normal </a:t>
            </a:r>
            <a:r>
              <a:rPr lang="en-US" dirty="0" err="1"/>
              <a:t>cmake</a:t>
            </a:r>
            <a:r>
              <a:rPr lang="en-US" dirty="0"/>
              <a:t> projects can be built, but </a:t>
            </a:r>
            <a:r>
              <a:rPr lang="en-US" b="1" i="1" u="sng" dirty="0"/>
              <a:t>catkin also provides the concept of workspaces, where you can build multiple, interdependent packages together all at once.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370168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a Catkin Workspace</a:t>
            </a:r>
            <a:endParaRPr lang="en-US" dirty="0"/>
          </a:p>
        </p:txBody>
      </p:sp>
      <p:sp>
        <p:nvSpPr>
          <p:cNvPr id="3" name="Content Placeholder 2"/>
          <p:cNvSpPr>
            <a:spLocks noGrp="1"/>
          </p:cNvSpPr>
          <p:nvPr>
            <p:ph idx="1"/>
          </p:nvPr>
        </p:nvSpPr>
        <p:spPr>
          <a:xfrm>
            <a:off x="838200" y="1408545"/>
            <a:ext cx="10515600" cy="5449455"/>
          </a:xfrm>
        </p:spPr>
        <p:txBody>
          <a:bodyPr>
            <a:normAutofit fontScale="85000" lnSpcReduction="20000"/>
          </a:bodyPr>
          <a:lstStyle/>
          <a:p>
            <a:pPr marL="0" indent="0">
              <a:buNone/>
            </a:pPr>
            <a:r>
              <a:rPr lang="en-US" dirty="0"/>
              <a:t>- </a:t>
            </a:r>
            <a:r>
              <a:rPr lang="en-US" b="1" dirty="0" err="1"/>
              <a:t>mkdir</a:t>
            </a:r>
            <a:r>
              <a:rPr lang="en-US" b="1" dirty="0"/>
              <a:t> -p ~/</a:t>
            </a:r>
            <a:r>
              <a:rPr lang="en-US" b="1" dirty="0" err="1"/>
              <a:t>catkin_ws</a:t>
            </a:r>
            <a:r>
              <a:rPr lang="en-US" b="1" dirty="0"/>
              <a:t>/</a:t>
            </a:r>
            <a:r>
              <a:rPr lang="en-US" b="1" dirty="0" err="1"/>
              <a:t>src</a:t>
            </a:r>
            <a:r>
              <a:rPr lang="en-US" b="1" dirty="0"/>
              <a:t> </a:t>
            </a:r>
          </a:p>
          <a:p>
            <a:pPr marL="0" indent="0">
              <a:buNone/>
            </a:pPr>
            <a:r>
              <a:rPr lang="en-US" dirty="0"/>
              <a:t>(create a new directory called </a:t>
            </a:r>
            <a:r>
              <a:rPr lang="en-US" dirty="0" err="1"/>
              <a:t>src</a:t>
            </a:r>
            <a:r>
              <a:rPr lang="en-US" dirty="0"/>
              <a:t> in another directory called catkin </a:t>
            </a:r>
            <a:r>
              <a:rPr lang="en-US" dirty="0" err="1"/>
              <a:t>ws</a:t>
            </a:r>
            <a:r>
              <a:rPr lang="en-US" dirty="0"/>
              <a:t>)</a:t>
            </a:r>
          </a:p>
          <a:p>
            <a:pPr marL="0" indent="0">
              <a:buNone/>
            </a:pPr>
            <a:r>
              <a:rPr lang="en-US" dirty="0"/>
              <a:t>- </a:t>
            </a:r>
            <a:r>
              <a:rPr lang="en-US" b="1" dirty="0"/>
              <a:t>cd ~/</a:t>
            </a:r>
            <a:r>
              <a:rPr lang="en-US" b="1" dirty="0" err="1"/>
              <a:t>catkin_ws</a:t>
            </a:r>
            <a:r>
              <a:rPr lang="en-US" b="1" dirty="0"/>
              <a:t>/</a:t>
            </a:r>
            <a:r>
              <a:rPr lang="en-US" b="1" dirty="0" err="1"/>
              <a:t>src</a:t>
            </a:r>
            <a:r>
              <a:rPr lang="en-US" b="1" dirty="0"/>
              <a:t> </a:t>
            </a:r>
          </a:p>
          <a:p>
            <a:pPr marL="0" indent="0">
              <a:buNone/>
            </a:pPr>
            <a:r>
              <a:rPr lang="en-US" dirty="0"/>
              <a:t>( go into the </a:t>
            </a:r>
            <a:r>
              <a:rPr lang="en-US" dirty="0" err="1"/>
              <a:t>src</a:t>
            </a:r>
            <a:r>
              <a:rPr lang="en-US" dirty="0"/>
              <a:t> directory)</a:t>
            </a:r>
          </a:p>
          <a:p>
            <a:pPr marL="0" indent="0">
              <a:buNone/>
            </a:pPr>
            <a:r>
              <a:rPr lang="en-US" dirty="0"/>
              <a:t> - </a:t>
            </a:r>
            <a:r>
              <a:rPr lang="en-US" b="1" dirty="0" err="1"/>
              <a:t>catkin_init_workspace</a:t>
            </a:r>
            <a:endParaRPr lang="en-US" b="1" dirty="0"/>
          </a:p>
          <a:p>
            <a:pPr marL="0" indent="0">
              <a:buNone/>
            </a:pPr>
            <a:r>
              <a:rPr lang="en-US" dirty="0"/>
              <a:t>(initialize the workspace)</a:t>
            </a:r>
          </a:p>
          <a:p>
            <a:pPr>
              <a:buFontTx/>
              <a:buChar char="-"/>
            </a:pPr>
            <a:r>
              <a:rPr lang="en-US" b="1" dirty="0"/>
              <a:t>cd ~/</a:t>
            </a:r>
            <a:r>
              <a:rPr lang="en-US" b="1" dirty="0" err="1"/>
              <a:t>catkin_ws</a:t>
            </a:r>
            <a:r>
              <a:rPr lang="en-US" b="1" dirty="0"/>
              <a:t>/</a:t>
            </a:r>
          </a:p>
          <a:p>
            <a:pPr marL="0" indent="0">
              <a:buNone/>
            </a:pPr>
            <a:r>
              <a:rPr lang="en-US" dirty="0"/>
              <a:t>(go into your brand new workspace)</a:t>
            </a:r>
          </a:p>
          <a:p>
            <a:pPr>
              <a:buFontTx/>
              <a:buChar char="-"/>
            </a:pPr>
            <a:r>
              <a:rPr lang="en-US" b="1" dirty="0" err="1"/>
              <a:t>catkin_make</a:t>
            </a:r>
            <a:endParaRPr lang="en-US" b="1" dirty="0"/>
          </a:p>
          <a:p>
            <a:pPr marL="0" indent="0">
              <a:buNone/>
            </a:pPr>
            <a:r>
              <a:rPr lang="en-US" dirty="0"/>
              <a:t>(build your code in a catkin workspace) </a:t>
            </a:r>
          </a:p>
          <a:p>
            <a:pPr>
              <a:buFontTx/>
              <a:buChar char="-"/>
            </a:pPr>
            <a:r>
              <a:rPr lang="en-US" b="1" dirty="0"/>
              <a:t>source </a:t>
            </a:r>
            <a:r>
              <a:rPr lang="en-US" b="1" dirty="0" err="1"/>
              <a:t>devel</a:t>
            </a:r>
            <a:r>
              <a:rPr lang="en-US" b="1" dirty="0"/>
              <a:t>/</a:t>
            </a:r>
            <a:r>
              <a:rPr lang="en-US" b="1" dirty="0" err="1"/>
              <a:t>setup.bash</a:t>
            </a:r>
            <a:endParaRPr lang="en-US" b="1" dirty="0"/>
          </a:p>
          <a:p>
            <a:pPr marL="0" indent="0">
              <a:buNone/>
            </a:pPr>
            <a:r>
              <a:rPr lang="en-US" dirty="0"/>
              <a:t>(Before continuing make sure you source your new setup.*sh file) </a:t>
            </a:r>
          </a:p>
          <a:p>
            <a:pPr>
              <a:buFontTx/>
              <a:buChar char="-"/>
            </a:pPr>
            <a:r>
              <a:rPr lang="en-US" b="1" dirty="0"/>
              <a:t>echo $ROS_PACKAGE_PATH</a:t>
            </a:r>
          </a:p>
          <a:p>
            <a:pPr marL="0" indent="0">
              <a:buNone/>
            </a:pPr>
            <a:r>
              <a:rPr lang="en-US" dirty="0"/>
              <a:t>Test your path: /home/</a:t>
            </a:r>
            <a:r>
              <a:rPr lang="en-US" dirty="0" err="1"/>
              <a:t>youruser</a:t>
            </a:r>
            <a:r>
              <a:rPr lang="en-US" dirty="0"/>
              <a:t>/</a:t>
            </a:r>
            <a:r>
              <a:rPr lang="en-US" dirty="0" err="1"/>
              <a:t>catkin_ws</a:t>
            </a:r>
            <a:r>
              <a:rPr lang="en-US" dirty="0"/>
              <a:t>/</a:t>
            </a:r>
            <a:r>
              <a:rPr lang="en-US" dirty="0" err="1"/>
              <a:t>src</a:t>
            </a:r>
            <a:r>
              <a:rPr lang="en-US" dirty="0"/>
              <a:t>:/opt/</a:t>
            </a:r>
            <a:r>
              <a:rPr lang="en-US" dirty="0" err="1"/>
              <a:t>ros</a:t>
            </a:r>
            <a:r>
              <a:rPr lang="en-US" dirty="0"/>
              <a:t>/kinetic/share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59625" y="6152606"/>
            <a:ext cx="2632375" cy="705394"/>
          </a:xfrm>
          <a:prstGeom prst="rect">
            <a:avLst/>
          </a:prstGeom>
        </p:spPr>
      </p:pic>
    </p:spTree>
    <p:extLst>
      <p:ext uri="{BB962C8B-B14F-4D97-AF65-F5344CB8AC3E}">
        <p14:creationId xmlns:p14="http://schemas.microsoft.com/office/powerpoint/2010/main" val="2899011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Master</a:t>
            </a:r>
          </a:p>
        </p:txBody>
      </p:sp>
      <p:sp>
        <p:nvSpPr>
          <p:cNvPr id="3" name="Content Placeholder 2"/>
          <p:cNvSpPr>
            <a:spLocks noGrp="1"/>
          </p:cNvSpPr>
          <p:nvPr>
            <p:ph idx="1"/>
          </p:nvPr>
        </p:nvSpPr>
        <p:spPr>
          <a:xfrm>
            <a:off x="838200" y="1825624"/>
            <a:ext cx="10685206" cy="3041343"/>
          </a:xfrm>
        </p:spPr>
        <p:txBody>
          <a:bodyPr>
            <a:normAutofit fontScale="92500" lnSpcReduction="20000"/>
          </a:bodyPr>
          <a:lstStyle/>
          <a:p>
            <a:r>
              <a:rPr lang="en-US" dirty="0"/>
              <a:t>In charge of managing the communication between nodes</a:t>
            </a:r>
          </a:p>
          <a:p>
            <a:r>
              <a:rPr lang="en-US" dirty="0"/>
              <a:t>Every node registers with the master when you run them</a:t>
            </a:r>
          </a:p>
          <a:p>
            <a:r>
              <a:rPr lang="en-US" dirty="0"/>
              <a:t>It tracks publishers and subscribers to topics as well as services. </a:t>
            </a:r>
          </a:p>
          <a:p>
            <a:r>
              <a:rPr lang="en-US" dirty="0"/>
              <a:t>The main role of the Master is to enable individual ROS nodes to locate one another. </a:t>
            </a:r>
          </a:p>
          <a:p>
            <a:r>
              <a:rPr lang="en-US" dirty="0"/>
              <a:t>Once these nodes have located each other they communicate with each other peer-to-peer.</a:t>
            </a:r>
          </a:p>
          <a:p>
            <a:r>
              <a:rPr lang="en-US" dirty="0"/>
              <a:t>The Master also provides the Parameter Server.</a:t>
            </a:r>
          </a:p>
        </p:txBody>
      </p:sp>
      <p:pic>
        <p:nvPicPr>
          <p:cNvPr id="6" name="Picture 2" descr="Image result for ros ma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8940" y="4746309"/>
            <a:ext cx="3438031" cy="18454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645241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Master</a:t>
            </a:r>
          </a:p>
        </p:txBody>
      </p:sp>
      <p:sp>
        <p:nvSpPr>
          <p:cNvPr id="3" name="Content Placeholder 2"/>
          <p:cNvSpPr>
            <a:spLocks noGrp="1"/>
          </p:cNvSpPr>
          <p:nvPr>
            <p:ph idx="1"/>
          </p:nvPr>
        </p:nvSpPr>
        <p:spPr/>
        <p:txBody>
          <a:bodyPr/>
          <a:lstStyle/>
          <a:p>
            <a:r>
              <a:rPr lang="en-US" dirty="0"/>
              <a:t>In order to start a master type:</a:t>
            </a:r>
          </a:p>
          <a:p>
            <a:pPr lvl="1"/>
            <a:r>
              <a:rPr lang="en-US" dirty="0" err="1"/>
              <a:t>roscore</a:t>
            </a:r>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4747062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Nodes</a:t>
            </a:r>
          </a:p>
        </p:txBody>
      </p:sp>
      <p:sp>
        <p:nvSpPr>
          <p:cNvPr id="3" name="Content Placeholder 2"/>
          <p:cNvSpPr>
            <a:spLocks noGrp="1"/>
          </p:cNvSpPr>
          <p:nvPr>
            <p:ph idx="1"/>
          </p:nvPr>
        </p:nvSpPr>
        <p:spPr>
          <a:xfrm>
            <a:off x="838200" y="1442720"/>
            <a:ext cx="10515600" cy="5008880"/>
          </a:xfrm>
        </p:spPr>
        <p:txBody>
          <a:bodyPr>
            <a:normAutofit lnSpcReduction="10000"/>
          </a:bodyPr>
          <a:lstStyle/>
          <a:p>
            <a:r>
              <a:rPr lang="en-US" dirty="0"/>
              <a:t>Single-purpose, executable program written in Python, C++, </a:t>
            </a:r>
            <a:r>
              <a:rPr lang="en-US" dirty="0" err="1"/>
              <a:t>Matlab</a:t>
            </a:r>
            <a:r>
              <a:rPr lang="en-US" dirty="0"/>
              <a:t> </a:t>
            </a:r>
            <a:r>
              <a:rPr lang="en-US" dirty="0" err="1"/>
              <a:t>etc</a:t>
            </a:r>
            <a:endParaRPr lang="en-US" dirty="0"/>
          </a:p>
          <a:p>
            <a:r>
              <a:rPr lang="en-US" dirty="0"/>
              <a:t>Individually complied, executed and managed. </a:t>
            </a:r>
          </a:p>
          <a:p>
            <a:r>
              <a:rPr lang="en-US" dirty="0"/>
              <a:t>You can run, stop, and kill nodes whenever you want.</a:t>
            </a:r>
          </a:p>
          <a:p>
            <a:r>
              <a:rPr lang="en-US" dirty="0"/>
              <a:t>They run in parallel.</a:t>
            </a:r>
          </a:p>
          <a:p>
            <a:r>
              <a:rPr lang="en-US" dirty="0"/>
              <a:t>In order to run a node type:</a:t>
            </a:r>
          </a:p>
          <a:p>
            <a:pPr lvl="1"/>
            <a:r>
              <a:rPr lang="en-US" b="1" dirty="0" err="1"/>
              <a:t>rosrun</a:t>
            </a:r>
            <a:r>
              <a:rPr lang="en-US" b="1" dirty="0"/>
              <a:t> </a:t>
            </a:r>
            <a:r>
              <a:rPr lang="en-US" b="1" dirty="0" err="1"/>
              <a:t>package_name</a:t>
            </a:r>
            <a:r>
              <a:rPr lang="en-US" b="1" dirty="0"/>
              <a:t> </a:t>
            </a:r>
            <a:r>
              <a:rPr lang="en-US" b="1" dirty="0" err="1"/>
              <a:t>node_name</a:t>
            </a:r>
            <a:r>
              <a:rPr lang="en-US" b="1" dirty="0"/>
              <a:t> </a:t>
            </a:r>
          </a:p>
          <a:p>
            <a:r>
              <a:rPr lang="en-US" dirty="0"/>
              <a:t>See active nodes running on ROS</a:t>
            </a:r>
          </a:p>
          <a:p>
            <a:pPr lvl="1"/>
            <a:r>
              <a:rPr lang="en-US" b="1" dirty="0" err="1"/>
              <a:t>rosnode</a:t>
            </a:r>
            <a:r>
              <a:rPr lang="en-US" b="1" dirty="0"/>
              <a:t> list</a:t>
            </a:r>
          </a:p>
          <a:p>
            <a:r>
              <a:rPr lang="en-US" dirty="0"/>
              <a:t>In order to get more information about nodes type:</a:t>
            </a:r>
          </a:p>
          <a:p>
            <a:pPr lvl="1"/>
            <a:r>
              <a:rPr lang="en-US" b="1" dirty="0" err="1"/>
              <a:t>rosnode</a:t>
            </a:r>
            <a:r>
              <a:rPr lang="en-US" b="1" dirty="0"/>
              <a:t> info </a:t>
            </a:r>
            <a:r>
              <a:rPr lang="en-US" b="1" dirty="0" err="1"/>
              <a:t>node_name</a:t>
            </a:r>
            <a:endParaRPr lang="en-US" b="1"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354973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Master and Nodes</a:t>
            </a:r>
          </a:p>
        </p:txBody>
      </p:sp>
      <p:sp>
        <p:nvSpPr>
          <p:cNvPr id="4" name="Rectangle 3"/>
          <p:cNvSpPr/>
          <p:nvPr/>
        </p:nvSpPr>
        <p:spPr>
          <a:xfrm>
            <a:off x="4704080" y="231044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ROS Master</a:t>
            </a:r>
          </a:p>
        </p:txBody>
      </p:sp>
      <p:sp>
        <p:nvSpPr>
          <p:cNvPr id="8" name="Rectangle 7"/>
          <p:cNvSpPr/>
          <p:nvPr/>
        </p:nvSpPr>
        <p:spPr>
          <a:xfrm>
            <a:off x="14528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Node 1</a:t>
            </a:r>
          </a:p>
        </p:txBody>
      </p:sp>
      <p:sp>
        <p:nvSpPr>
          <p:cNvPr id="9" name="Rectangle 8"/>
          <p:cNvSpPr/>
          <p:nvPr/>
        </p:nvSpPr>
        <p:spPr>
          <a:xfrm>
            <a:off x="47040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Node 2</a:t>
            </a:r>
          </a:p>
        </p:txBody>
      </p:sp>
      <p:sp>
        <p:nvSpPr>
          <p:cNvPr id="10" name="Rectangle 9"/>
          <p:cNvSpPr/>
          <p:nvPr/>
        </p:nvSpPr>
        <p:spPr>
          <a:xfrm>
            <a:off x="79552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Node 3</a:t>
            </a:r>
          </a:p>
        </p:txBody>
      </p:sp>
      <p:cxnSp>
        <p:nvCxnSpPr>
          <p:cNvPr id="14" name="Straight Arrow Connector 13"/>
          <p:cNvCxnSpPr>
            <a:stCxn id="8" idx="0"/>
            <a:endCxn id="4" idx="1"/>
          </p:cNvCxnSpPr>
          <p:nvPr/>
        </p:nvCxnSpPr>
        <p:spPr>
          <a:xfrm flipV="1">
            <a:off x="2763520" y="283114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cxnSpLocks/>
            <a:stCxn id="9" idx="0"/>
            <a:endCxn id="4" idx="2"/>
          </p:cNvCxnSpPr>
          <p:nvPr/>
        </p:nvCxnSpPr>
        <p:spPr>
          <a:xfrm flipV="1">
            <a:off x="6014720" y="3351848"/>
            <a:ext cx="0" cy="70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cxnSpLocks/>
            <a:stCxn id="10" idx="0"/>
            <a:endCxn id="4" idx="3"/>
          </p:cNvCxnSpPr>
          <p:nvPr/>
        </p:nvCxnSpPr>
        <p:spPr>
          <a:xfrm flipH="1" flipV="1">
            <a:off x="7325360" y="283114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2438401" y="3156308"/>
            <a:ext cx="1304524" cy="369332"/>
          </a:xfrm>
          <a:prstGeom prst="rect">
            <a:avLst/>
          </a:prstGeom>
          <a:noFill/>
        </p:spPr>
        <p:txBody>
          <a:bodyPr wrap="none" rtlCol="0">
            <a:spAutoFit/>
          </a:bodyPr>
          <a:lstStyle/>
          <a:p>
            <a:r>
              <a:rPr lang="en-US" dirty="0"/>
              <a:t>Registration</a:t>
            </a:r>
          </a:p>
        </p:txBody>
      </p:sp>
      <p:sp>
        <p:nvSpPr>
          <p:cNvPr id="32" name="TextBox 31"/>
          <p:cNvSpPr txBox="1"/>
          <p:nvPr/>
        </p:nvSpPr>
        <p:spPr>
          <a:xfrm>
            <a:off x="8483599" y="3240644"/>
            <a:ext cx="1304524" cy="369332"/>
          </a:xfrm>
          <a:prstGeom prst="rect">
            <a:avLst/>
          </a:prstGeom>
          <a:noFill/>
        </p:spPr>
        <p:txBody>
          <a:bodyPr wrap="none" rtlCol="0">
            <a:spAutoFit/>
          </a:bodyPr>
          <a:lstStyle/>
          <a:p>
            <a:r>
              <a:rPr lang="en-US" dirty="0"/>
              <a:t>Registration</a:t>
            </a:r>
          </a:p>
        </p:txBody>
      </p:sp>
      <p:sp>
        <p:nvSpPr>
          <p:cNvPr id="33" name="TextBox 32"/>
          <p:cNvSpPr txBox="1"/>
          <p:nvPr/>
        </p:nvSpPr>
        <p:spPr>
          <a:xfrm>
            <a:off x="6167121" y="3503216"/>
            <a:ext cx="1304524" cy="369332"/>
          </a:xfrm>
          <a:prstGeom prst="rect">
            <a:avLst/>
          </a:prstGeom>
          <a:noFill/>
        </p:spPr>
        <p:txBody>
          <a:bodyPr wrap="none" rtlCol="0">
            <a:spAutoFit/>
          </a:bodyPr>
          <a:lstStyle/>
          <a:p>
            <a:r>
              <a:rPr lang="en-US" dirty="0"/>
              <a:t>Registration</a:t>
            </a:r>
          </a:p>
        </p:txBody>
      </p:sp>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36050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Master Example</a:t>
            </a:r>
          </a:p>
        </p:txBody>
      </p:sp>
      <p:pic>
        <p:nvPicPr>
          <p:cNvPr id="4" name="Picture 3"/>
          <p:cNvPicPr>
            <a:picLocks noChangeAspect="1"/>
          </p:cNvPicPr>
          <p:nvPr/>
        </p:nvPicPr>
        <p:blipFill>
          <a:blip r:embed="rId2"/>
          <a:stretch>
            <a:fillRect/>
          </a:stretch>
        </p:blipFill>
        <p:spPr>
          <a:xfrm>
            <a:off x="132875" y="2598173"/>
            <a:ext cx="4026006" cy="2488176"/>
          </a:xfrm>
          <a:prstGeom prst="rect">
            <a:avLst/>
          </a:prstGeom>
        </p:spPr>
      </p:pic>
      <p:pic>
        <p:nvPicPr>
          <p:cNvPr id="5" name="Picture 4"/>
          <p:cNvPicPr>
            <a:picLocks noChangeAspect="1"/>
          </p:cNvPicPr>
          <p:nvPr/>
        </p:nvPicPr>
        <p:blipFill>
          <a:blip r:embed="rId3"/>
          <a:stretch>
            <a:fillRect/>
          </a:stretch>
        </p:blipFill>
        <p:spPr>
          <a:xfrm>
            <a:off x="4640826" y="2598173"/>
            <a:ext cx="3313305" cy="2632489"/>
          </a:xfrm>
          <a:prstGeom prst="rect">
            <a:avLst/>
          </a:prstGeom>
        </p:spPr>
      </p:pic>
      <p:pic>
        <p:nvPicPr>
          <p:cNvPr id="6" name="Picture 5"/>
          <p:cNvPicPr>
            <a:picLocks noChangeAspect="1"/>
          </p:cNvPicPr>
          <p:nvPr/>
        </p:nvPicPr>
        <p:blipFill>
          <a:blip r:embed="rId4"/>
          <a:stretch>
            <a:fillRect/>
          </a:stretch>
        </p:blipFill>
        <p:spPr>
          <a:xfrm>
            <a:off x="8436076" y="2598174"/>
            <a:ext cx="2735211" cy="2646978"/>
          </a:xfrm>
          <a:prstGeom prst="rect">
            <a:avLst/>
          </a:prstGeom>
        </p:spPr>
      </p:pic>
      <p:sp>
        <p:nvSpPr>
          <p:cNvPr id="7" name="Rectangle 6"/>
          <p:cNvSpPr/>
          <p:nvPr/>
        </p:nvSpPr>
        <p:spPr>
          <a:xfrm>
            <a:off x="2087447" y="1959765"/>
            <a:ext cx="779765" cy="369332"/>
          </a:xfrm>
          <a:prstGeom prst="rect">
            <a:avLst/>
          </a:prstGeom>
        </p:spPr>
        <p:txBody>
          <a:bodyPr wrap="none">
            <a:spAutoFit/>
          </a:bodyPr>
          <a:lstStyle/>
          <a:p>
            <a:r>
              <a:rPr lang="en-US" b="1" dirty="0"/>
              <a:t>Step 1</a:t>
            </a:r>
          </a:p>
        </p:txBody>
      </p:sp>
      <p:sp>
        <p:nvSpPr>
          <p:cNvPr id="9" name="Rectangle 8"/>
          <p:cNvSpPr/>
          <p:nvPr/>
        </p:nvSpPr>
        <p:spPr>
          <a:xfrm>
            <a:off x="5706117" y="1941099"/>
            <a:ext cx="779765" cy="369332"/>
          </a:xfrm>
          <a:prstGeom prst="rect">
            <a:avLst/>
          </a:prstGeom>
        </p:spPr>
        <p:txBody>
          <a:bodyPr wrap="none">
            <a:spAutoFit/>
          </a:bodyPr>
          <a:lstStyle/>
          <a:p>
            <a:r>
              <a:rPr lang="en-US" b="1" dirty="0"/>
              <a:t>Step 2</a:t>
            </a:r>
          </a:p>
        </p:txBody>
      </p:sp>
      <p:sp>
        <p:nvSpPr>
          <p:cNvPr id="10" name="Rectangle 9"/>
          <p:cNvSpPr/>
          <p:nvPr/>
        </p:nvSpPr>
        <p:spPr>
          <a:xfrm>
            <a:off x="9324787" y="1933264"/>
            <a:ext cx="779765" cy="369332"/>
          </a:xfrm>
          <a:prstGeom prst="rect">
            <a:avLst/>
          </a:prstGeom>
        </p:spPr>
        <p:txBody>
          <a:bodyPr wrap="none">
            <a:spAutoFit/>
          </a:bodyPr>
          <a:lstStyle/>
          <a:p>
            <a:r>
              <a:rPr lang="en-US" b="1" dirty="0"/>
              <a:t>Step 3</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164845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93573-AFF6-4546-87D0-88818DA16167}"/>
              </a:ext>
            </a:extLst>
          </p:cNvPr>
          <p:cNvSpPr>
            <a:spLocks noGrp="1"/>
          </p:cNvSpPr>
          <p:nvPr>
            <p:ph type="title"/>
          </p:nvPr>
        </p:nvSpPr>
        <p:spPr>
          <a:xfrm>
            <a:off x="838200" y="365125"/>
            <a:ext cx="5125528" cy="1325563"/>
          </a:xfrm>
        </p:spPr>
        <p:txBody>
          <a:bodyPr/>
          <a:lstStyle/>
          <a:p>
            <a:r>
              <a:rPr lang="en-US" dirty="0"/>
              <a:t>ROBOTS</a:t>
            </a:r>
          </a:p>
        </p:txBody>
      </p:sp>
      <p:pic>
        <p:nvPicPr>
          <p:cNvPr id="5" name="Content Placeholder 4" descr="A picture containing indoor, floor, wall&#10;&#10;Description generated with high confidence">
            <a:extLst>
              <a:ext uri="{FF2B5EF4-FFF2-40B4-BE49-F238E27FC236}">
                <a16:creationId xmlns:a16="http://schemas.microsoft.com/office/drawing/2014/main" id="{0181746C-A7CD-4C08-94F7-8AD20E89A9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621" y="1500906"/>
            <a:ext cx="3743931" cy="4991909"/>
          </a:xfrm>
        </p:spPr>
      </p:pic>
      <p:pic>
        <p:nvPicPr>
          <p:cNvPr id="7" name="Picture 6" descr="A picture containing indoor, desk, keyboard, table&#10;&#10;Description generated with high confidence">
            <a:extLst>
              <a:ext uri="{FF2B5EF4-FFF2-40B4-BE49-F238E27FC236}">
                <a16:creationId xmlns:a16="http://schemas.microsoft.com/office/drawing/2014/main" id="{6FBCBD46-7E43-48B5-8FD0-82BCDDCAC438}"/>
              </a:ext>
            </a:extLst>
          </p:cNvPr>
          <p:cNvPicPr>
            <a:picLocks noChangeAspect="1"/>
          </p:cNvPicPr>
          <p:nvPr/>
        </p:nvPicPr>
        <p:blipFill rotWithShape="1">
          <a:blip r:embed="rId3">
            <a:extLst>
              <a:ext uri="{28A0092B-C50C-407E-A947-70E740481C1C}">
                <a14:useLocalDpi xmlns:a14="http://schemas.microsoft.com/office/drawing/2010/main" val="0"/>
              </a:ext>
            </a:extLst>
          </a:blip>
          <a:srcRect l="12113" t="1455" r="18104" b="1"/>
          <a:stretch/>
        </p:blipFill>
        <p:spPr>
          <a:xfrm>
            <a:off x="4228968" y="1500906"/>
            <a:ext cx="2612632" cy="4991909"/>
          </a:xfrm>
          <a:prstGeom prst="rect">
            <a:avLst/>
          </a:prstGeom>
        </p:spPr>
      </p:pic>
      <p:pic>
        <p:nvPicPr>
          <p:cNvPr id="9" name="Picture 8">
            <a:extLst>
              <a:ext uri="{FF2B5EF4-FFF2-40B4-BE49-F238E27FC236}">
                <a16:creationId xmlns:a16="http://schemas.microsoft.com/office/drawing/2014/main" id="{5FB33AC8-91CA-44BF-8B29-485318E8553E}"/>
              </a:ext>
            </a:extLst>
          </p:cNvPr>
          <p:cNvPicPr>
            <a:picLocks noChangeAspect="1"/>
          </p:cNvPicPr>
          <p:nvPr/>
        </p:nvPicPr>
        <p:blipFill rotWithShape="1">
          <a:blip r:embed="rId4">
            <a:extLst>
              <a:ext uri="{28A0092B-C50C-407E-A947-70E740481C1C}">
                <a14:useLocalDpi xmlns:a14="http://schemas.microsoft.com/office/drawing/2010/main" val="0"/>
              </a:ext>
            </a:extLst>
          </a:blip>
          <a:srcRect t="8879" r="2840" b="20987"/>
          <a:stretch/>
        </p:blipFill>
        <p:spPr>
          <a:xfrm>
            <a:off x="6941387" y="1500906"/>
            <a:ext cx="4153463" cy="2248619"/>
          </a:xfrm>
          <a:prstGeom prst="rect">
            <a:avLst/>
          </a:prstGeom>
        </p:spPr>
      </p:pic>
      <p:pic>
        <p:nvPicPr>
          <p:cNvPr id="11" name="Picture 10" descr="A plate of food on a table&#10;&#10;Description generated with high confidence">
            <a:extLst>
              <a:ext uri="{FF2B5EF4-FFF2-40B4-BE49-F238E27FC236}">
                <a16:creationId xmlns:a16="http://schemas.microsoft.com/office/drawing/2014/main" id="{A4372FB0-BD7E-40F8-AE4B-8D32D904A677}"/>
              </a:ext>
            </a:extLst>
          </p:cNvPr>
          <p:cNvPicPr>
            <a:picLocks noChangeAspect="1"/>
          </p:cNvPicPr>
          <p:nvPr/>
        </p:nvPicPr>
        <p:blipFill rotWithShape="1">
          <a:blip r:embed="rId5">
            <a:extLst>
              <a:ext uri="{28A0092B-C50C-407E-A947-70E740481C1C}">
                <a14:useLocalDpi xmlns:a14="http://schemas.microsoft.com/office/drawing/2010/main" val="0"/>
              </a:ext>
            </a:extLst>
          </a:blip>
          <a:srcRect t="19527" r="3292" b="14989"/>
          <a:stretch/>
        </p:blipFill>
        <p:spPr>
          <a:xfrm flipH="1">
            <a:off x="7481975" y="3968105"/>
            <a:ext cx="2840959" cy="2564921"/>
          </a:xfrm>
          <a:prstGeom prst="rect">
            <a:avLst/>
          </a:prstGeom>
        </p:spPr>
      </p:pic>
    </p:spTree>
    <p:extLst>
      <p:ext uri="{BB962C8B-B14F-4D97-AF65-F5344CB8AC3E}">
        <p14:creationId xmlns:p14="http://schemas.microsoft.com/office/powerpoint/2010/main" val="32314806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Topics</a:t>
            </a:r>
            <a:endParaRPr lang="en-US" dirty="0"/>
          </a:p>
        </p:txBody>
      </p:sp>
      <p:sp>
        <p:nvSpPr>
          <p:cNvPr id="3" name="Content Placeholder 2"/>
          <p:cNvSpPr>
            <a:spLocks noGrp="1"/>
          </p:cNvSpPr>
          <p:nvPr>
            <p:ph idx="1"/>
          </p:nvPr>
        </p:nvSpPr>
        <p:spPr>
          <a:xfrm>
            <a:off x="838200" y="1529751"/>
            <a:ext cx="10515600" cy="4647212"/>
          </a:xfrm>
        </p:spPr>
        <p:txBody>
          <a:bodyPr>
            <a:normAutofit fontScale="77500" lnSpcReduction="20000"/>
          </a:bodyPr>
          <a:lstStyle/>
          <a:p>
            <a:r>
              <a:rPr lang="en-US" dirty="0"/>
              <a:t>ROS Nodes communicate over topics.</a:t>
            </a:r>
          </a:p>
          <a:p>
            <a:r>
              <a:rPr lang="en-US" dirty="0"/>
              <a:t>Each node can </a:t>
            </a:r>
            <a:r>
              <a:rPr lang="en-US" b="1" dirty="0"/>
              <a:t>publish</a:t>
            </a:r>
            <a:r>
              <a:rPr lang="en-US" dirty="0"/>
              <a:t> or</a:t>
            </a:r>
            <a:r>
              <a:rPr lang="en-US" b="1" dirty="0"/>
              <a:t> subscribe</a:t>
            </a:r>
            <a:r>
              <a:rPr lang="en-US" dirty="0"/>
              <a:t> topics</a:t>
            </a:r>
          </a:p>
          <a:p>
            <a:r>
              <a:rPr lang="en-US" dirty="0"/>
              <a:t>When one of the nodes register with the master, node also tells master that I am the publisher of these topics. Therefore, other nodes can know who publishes that topic and subtribe that topic.</a:t>
            </a:r>
          </a:p>
          <a:p>
            <a:pPr marL="0" indent="0">
              <a:buNone/>
            </a:pPr>
            <a:endParaRPr lang="en-US" dirty="0"/>
          </a:p>
          <a:p>
            <a:r>
              <a:rPr lang="en-US" dirty="0"/>
              <a:t>List all active topics :</a:t>
            </a:r>
          </a:p>
          <a:p>
            <a:pPr lvl="1"/>
            <a:r>
              <a:rPr lang="en-US" dirty="0" err="1"/>
              <a:t>rostopic</a:t>
            </a:r>
            <a:r>
              <a:rPr lang="en-US" dirty="0"/>
              <a:t> list</a:t>
            </a:r>
          </a:p>
          <a:p>
            <a:r>
              <a:rPr lang="en-US" dirty="0"/>
              <a:t>Subscribe and print the contents of a topic</a:t>
            </a:r>
          </a:p>
          <a:p>
            <a:pPr lvl="1"/>
            <a:r>
              <a:rPr lang="en-US" dirty="0" err="1"/>
              <a:t>rostopic</a:t>
            </a:r>
            <a:r>
              <a:rPr lang="en-US" dirty="0"/>
              <a:t> echo /topic-name</a:t>
            </a:r>
          </a:p>
          <a:p>
            <a:r>
              <a:rPr lang="en-US" dirty="0"/>
              <a:t>Show information about the topic</a:t>
            </a:r>
          </a:p>
          <a:p>
            <a:pPr lvl="1"/>
            <a:r>
              <a:rPr lang="en-US" dirty="0" err="1"/>
              <a:t>rostopic</a:t>
            </a:r>
            <a:r>
              <a:rPr lang="en-US" dirty="0"/>
              <a:t> info /topic-name</a:t>
            </a:r>
          </a:p>
          <a:p>
            <a:r>
              <a:rPr lang="en-US" dirty="0"/>
              <a:t>Show all the other possible </a:t>
            </a:r>
            <a:r>
              <a:rPr lang="en-US" dirty="0" err="1"/>
              <a:t>rostopic</a:t>
            </a:r>
            <a:r>
              <a:rPr lang="en-US" dirty="0"/>
              <a:t> commands</a:t>
            </a:r>
          </a:p>
          <a:p>
            <a:pPr lvl="1"/>
            <a:r>
              <a:rPr lang="en-US" dirty="0" err="1"/>
              <a:t>rostopic</a:t>
            </a:r>
            <a:r>
              <a:rPr lang="en-US" dirty="0"/>
              <a:t> -h</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078545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Other ROS Topic Commands	</a:t>
            </a:r>
          </a:p>
        </p:txBody>
      </p:sp>
      <p:sp>
        <p:nvSpPr>
          <p:cNvPr id="3" name="Content Placeholder 2"/>
          <p:cNvSpPr>
            <a:spLocks noGrp="1"/>
          </p:cNvSpPr>
          <p:nvPr>
            <p:ph idx="1"/>
          </p:nvPr>
        </p:nvSpPr>
        <p:spPr/>
        <p:txBody>
          <a:bodyPr/>
          <a:lstStyle/>
          <a:p>
            <a:r>
              <a:rPr lang="en-US" dirty="0" err="1"/>
              <a:t>rostopic</a:t>
            </a:r>
            <a:r>
              <a:rPr lang="en-US" dirty="0"/>
              <a:t> </a:t>
            </a:r>
            <a:r>
              <a:rPr lang="en-US" dirty="0" err="1"/>
              <a:t>bw</a:t>
            </a:r>
            <a:r>
              <a:rPr lang="en-US" dirty="0"/>
              <a:t>     display bandwidth used by topic</a:t>
            </a:r>
          </a:p>
          <a:p>
            <a:r>
              <a:rPr lang="en-US" dirty="0" err="1"/>
              <a:t>rostopic</a:t>
            </a:r>
            <a:r>
              <a:rPr lang="en-US" dirty="0"/>
              <a:t> echo   print messages to screen</a:t>
            </a:r>
          </a:p>
          <a:p>
            <a:r>
              <a:rPr lang="en-US" dirty="0" err="1"/>
              <a:t>rostopic</a:t>
            </a:r>
            <a:r>
              <a:rPr lang="en-US" dirty="0"/>
              <a:t> </a:t>
            </a:r>
            <a:r>
              <a:rPr lang="en-US" dirty="0" err="1"/>
              <a:t>hz</a:t>
            </a:r>
            <a:r>
              <a:rPr lang="en-US" dirty="0"/>
              <a:t>     display publishing rate of topic    </a:t>
            </a:r>
          </a:p>
          <a:p>
            <a:r>
              <a:rPr lang="en-US" dirty="0" err="1"/>
              <a:t>rostopic</a:t>
            </a:r>
            <a:r>
              <a:rPr lang="en-US" dirty="0"/>
              <a:t> list   print information about active topics</a:t>
            </a:r>
          </a:p>
          <a:p>
            <a:r>
              <a:rPr lang="en-US" dirty="0" err="1"/>
              <a:t>rostopic</a:t>
            </a:r>
            <a:r>
              <a:rPr lang="en-US" dirty="0"/>
              <a:t> pub    publish data to topic</a:t>
            </a:r>
          </a:p>
          <a:p>
            <a:r>
              <a:rPr lang="en-US" dirty="0" err="1"/>
              <a:t>rostopic</a:t>
            </a:r>
            <a:r>
              <a:rPr lang="en-US" dirty="0"/>
              <a:t> type   print topic type</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92394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a:t>
            </a:r>
            <a:r>
              <a:rPr lang="en-US" b="1" dirty="0" err="1"/>
              <a:t>rqt</a:t>
            </a:r>
            <a:r>
              <a:rPr lang="en-US" b="1" dirty="0"/>
              <a:t>-graph</a:t>
            </a:r>
          </a:p>
        </p:txBody>
      </p:sp>
      <p:sp>
        <p:nvSpPr>
          <p:cNvPr id="3" name="Content Placeholder 2"/>
          <p:cNvSpPr>
            <a:spLocks noGrp="1"/>
          </p:cNvSpPr>
          <p:nvPr>
            <p:ph idx="1"/>
          </p:nvPr>
        </p:nvSpPr>
        <p:spPr>
          <a:xfrm>
            <a:off x="838200" y="1690688"/>
            <a:ext cx="10515600" cy="1910352"/>
          </a:xfrm>
        </p:spPr>
        <p:txBody>
          <a:bodyPr/>
          <a:lstStyle/>
          <a:p>
            <a:r>
              <a:rPr lang="en-US" dirty="0" err="1"/>
              <a:t>rqt_graph</a:t>
            </a:r>
            <a:r>
              <a:rPr lang="en-US" dirty="0"/>
              <a:t> tool is used to create a dynamic graph of what's going on in the system that includes all nodes and topics</a:t>
            </a:r>
          </a:p>
          <a:p>
            <a:r>
              <a:rPr lang="en-US" dirty="0"/>
              <a:t>To run </a:t>
            </a:r>
            <a:r>
              <a:rPr lang="en-US" dirty="0" err="1"/>
              <a:t>rqt</a:t>
            </a:r>
            <a:r>
              <a:rPr lang="en-US" dirty="0"/>
              <a:t>-graph</a:t>
            </a:r>
          </a:p>
          <a:p>
            <a:pPr lvl="1"/>
            <a:r>
              <a:rPr lang="en-US" dirty="0" err="1"/>
              <a:t>rosrun</a:t>
            </a:r>
            <a:r>
              <a:rPr lang="en-US" dirty="0"/>
              <a:t> </a:t>
            </a:r>
            <a:r>
              <a:rPr lang="en-US" dirty="0" err="1"/>
              <a:t>rqt_graph</a:t>
            </a:r>
            <a:r>
              <a:rPr lang="en-US" dirty="0"/>
              <a:t> </a:t>
            </a:r>
            <a:r>
              <a:rPr lang="en-US" dirty="0" err="1"/>
              <a:t>rqt_graph</a:t>
            </a:r>
            <a:endParaRPr lang="en-US" dirty="0"/>
          </a:p>
        </p:txBody>
      </p:sp>
      <p:pic>
        <p:nvPicPr>
          <p:cNvPr id="6" name="Picture 2" descr="rqt_graph_turtle_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447" y="3601040"/>
            <a:ext cx="9173106" cy="24688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4676933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D1F7-3496-478E-877E-BB5E4E0D7331}"/>
              </a:ext>
            </a:extLst>
          </p:cNvPr>
          <p:cNvSpPr>
            <a:spLocks noGrp="1"/>
          </p:cNvSpPr>
          <p:nvPr>
            <p:ph type="title"/>
          </p:nvPr>
        </p:nvSpPr>
        <p:spPr/>
        <p:txBody>
          <a:bodyPr/>
          <a:lstStyle/>
          <a:p>
            <a:r>
              <a:rPr lang="en-US" b="1" dirty="0"/>
              <a:t>Using </a:t>
            </a:r>
            <a:r>
              <a:rPr lang="en-US" b="1" dirty="0" err="1"/>
              <a:t>rqt</a:t>
            </a:r>
            <a:r>
              <a:rPr lang="en-US" b="1" dirty="0"/>
              <a:t>-graph</a:t>
            </a:r>
            <a:endParaRPr lang="en-US" dirty="0"/>
          </a:p>
        </p:txBody>
      </p:sp>
      <p:pic>
        <p:nvPicPr>
          <p:cNvPr id="1026" name="Picture 2" descr="Image result for rqt-graph">
            <a:extLst>
              <a:ext uri="{FF2B5EF4-FFF2-40B4-BE49-F238E27FC236}">
                <a16:creationId xmlns:a16="http://schemas.microsoft.com/office/drawing/2014/main" id="{855902BF-EF92-483D-B941-1A15317E2C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18943" y="1825625"/>
            <a:ext cx="5954113"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5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b="1" dirty="0"/>
              <a:t>ROS Master, Nodes, Topics</a:t>
            </a:r>
          </a:p>
        </p:txBody>
      </p:sp>
      <p:sp>
        <p:nvSpPr>
          <p:cNvPr id="16" name="Rectangle 15"/>
          <p:cNvSpPr/>
          <p:nvPr/>
        </p:nvSpPr>
        <p:spPr>
          <a:xfrm>
            <a:off x="4663440" y="169068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ROS Master</a:t>
            </a:r>
          </a:p>
        </p:txBody>
      </p:sp>
      <p:sp>
        <p:nvSpPr>
          <p:cNvPr id="17" name="Rectangle 16"/>
          <p:cNvSpPr/>
          <p:nvPr/>
        </p:nvSpPr>
        <p:spPr>
          <a:xfrm>
            <a:off x="14122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1</a:t>
            </a:r>
          </a:p>
          <a:p>
            <a:pPr algn="ctr"/>
            <a:r>
              <a:rPr lang="en-US" sz="1600" b="1" dirty="0"/>
              <a:t>Publisher</a:t>
            </a:r>
          </a:p>
        </p:txBody>
      </p:sp>
      <p:sp>
        <p:nvSpPr>
          <p:cNvPr id="18" name="Rectangle 17"/>
          <p:cNvSpPr/>
          <p:nvPr/>
        </p:nvSpPr>
        <p:spPr>
          <a:xfrm>
            <a:off x="46634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2</a:t>
            </a:r>
          </a:p>
          <a:p>
            <a:pPr algn="ctr"/>
            <a:r>
              <a:rPr lang="en-US" sz="1600" b="1" dirty="0"/>
              <a:t>Subscriber</a:t>
            </a:r>
          </a:p>
        </p:txBody>
      </p:sp>
      <p:sp>
        <p:nvSpPr>
          <p:cNvPr id="19" name="Rectangle 18"/>
          <p:cNvSpPr/>
          <p:nvPr/>
        </p:nvSpPr>
        <p:spPr>
          <a:xfrm>
            <a:off x="79146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3</a:t>
            </a:r>
          </a:p>
          <a:p>
            <a:pPr algn="ctr"/>
            <a:r>
              <a:rPr lang="en-US" sz="1600" b="1" dirty="0"/>
              <a:t>Subscriber and Publisher</a:t>
            </a:r>
          </a:p>
        </p:txBody>
      </p:sp>
      <p:cxnSp>
        <p:nvCxnSpPr>
          <p:cNvPr id="20" name="Straight Arrow Connector 19"/>
          <p:cNvCxnSpPr>
            <a:stCxn id="17" idx="0"/>
            <a:endCxn id="16" idx="1"/>
          </p:cNvCxnSpPr>
          <p:nvPr/>
        </p:nvCxnSpPr>
        <p:spPr>
          <a:xfrm flipV="1">
            <a:off x="2722880" y="221138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cxnSpLocks/>
            <a:stCxn id="18" idx="0"/>
            <a:endCxn id="16" idx="2"/>
          </p:cNvCxnSpPr>
          <p:nvPr/>
        </p:nvCxnSpPr>
        <p:spPr>
          <a:xfrm flipV="1">
            <a:off x="5974080" y="2732088"/>
            <a:ext cx="0" cy="70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cxnSpLocks/>
            <a:stCxn id="19" idx="0"/>
            <a:endCxn id="16" idx="3"/>
          </p:cNvCxnSpPr>
          <p:nvPr/>
        </p:nvCxnSpPr>
        <p:spPr>
          <a:xfrm flipH="1" flipV="1">
            <a:off x="7284720" y="221138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2397761" y="2536548"/>
            <a:ext cx="1304524" cy="369332"/>
          </a:xfrm>
          <a:prstGeom prst="rect">
            <a:avLst/>
          </a:prstGeom>
          <a:noFill/>
        </p:spPr>
        <p:txBody>
          <a:bodyPr wrap="none" rtlCol="0">
            <a:spAutoFit/>
          </a:bodyPr>
          <a:lstStyle/>
          <a:p>
            <a:r>
              <a:rPr lang="en-US" dirty="0"/>
              <a:t>Registration</a:t>
            </a:r>
          </a:p>
        </p:txBody>
      </p:sp>
      <p:sp>
        <p:nvSpPr>
          <p:cNvPr id="24" name="TextBox 23"/>
          <p:cNvSpPr txBox="1"/>
          <p:nvPr/>
        </p:nvSpPr>
        <p:spPr>
          <a:xfrm>
            <a:off x="8442959" y="2620884"/>
            <a:ext cx="1304524" cy="369332"/>
          </a:xfrm>
          <a:prstGeom prst="rect">
            <a:avLst/>
          </a:prstGeom>
          <a:noFill/>
        </p:spPr>
        <p:txBody>
          <a:bodyPr wrap="none" rtlCol="0">
            <a:spAutoFit/>
          </a:bodyPr>
          <a:lstStyle/>
          <a:p>
            <a:r>
              <a:rPr lang="en-US" dirty="0"/>
              <a:t>Registration</a:t>
            </a:r>
          </a:p>
        </p:txBody>
      </p:sp>
      <p:sp>
        <p:nvSpPr>
          <p:cNvPr id="25" name="TextBox 24"/>
          <p:cNvSpPr txBox="1"/>
          <p:nvPr/>
        </p:nvSpPr>
        <p:spPr>
          <a:xfrm>
            <a:off x="6126481" y="2883456"/>
            <a:ext cx="1304524" cy="369332"/>
          </a:xfrm>
          <a:prstGeom prst="rect">
            <a:avLst/>
          </a:prstGeom>
          <a:noFill/>
        </p:spPr>
        <p:txBody>
          <a:bodyPr wrap="none" rtlCol="0">
            <a:spAutoFit/>
          </a:bodyPr>
          <a:lstStyle/>
          <a:p>
            <a:r>
              <a:rPr lang="en-US" dirty="0"/>
              <a:t>Registration</a:t>
            </a:r>
          </a:p>
        </p:txBody>
      </p:sp>
      <p:sp>
        <p:nvSpPr>
          <p:cNvPr id="26" name="Rectangle 25"/>
          <p:cNvSpPr/>
          <p:nvPr/>
        </p:nvSpPr>
        <p:spPr>
          <a:xfrm>
            <a:off x="3616960" y="4998720"/>
            <a:ext cx="144272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27" name="Straight Arrow Connector 26"/>
          <p:cNvCxnSpPr>
            <a:cxnSpLocks/>
            <a:stCxn id="17" idx="2"/>
            <a:endCxn id="26" idx="1"/>
          </p:cNvCxnSpPr>
          <p:nvPr/>
        </p:nvCxnSpPr>
        <p:spPr>
          <a:xfrm>
            <a:off x="2722880" y="4479608"/>
            <a:ext cx="89408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cxnSpLocks/>
          </p:cNvCxnSpPr>
          <p:nvPr/>
        </p:nvCxnSpPr>
        <p:spPr>
          <a:xfrm flipV="1">
            <a:off x="5064760" y="4479608"/>
            <a:ext cx="91440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cxnSpLocks/>
            <a:stCxn id="26" idx="3"/>
            <a:endCxn id="19" idx="2"/>
          </p:cNvCxnSpPr>
          <p:nvPr/>
        </p:nvCxnSpPr>
        <p:spPr>
          <a:xfrm flipV="1">
            <a:off x="5059680" y="4479608"/>
            <a:ext cx="416560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cxnSpLocks/>
            <a:stCxn id="19" idx="2"/>
          </p:cNvCxnSpPr>
          <p:nvPr/>
        </p:nvCxnSpPr>
        <p:spPr>
          <a:xfrm>
            <a:off x="9225280" y="4479608"/>
            <a:ext cx="0" cy="6816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39"/>
          <p:cNvSpPr/>
          <p:nvPr/>
        </p:nvSpPr>
        <p:spPr>
          <a:xfrm>
            <a:off x="8442959" y="5161280"/>
            <a:ext cx="144272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sp>
        <p:nvSpPr>
          <p:cNvPr id="41" name="TextBox 40"/>
          <p:cNvSpPr txBox="1"/>
          <p:nvPr/>
        </p:nvSpPr>
        <p:spPr>
          <a:xfrm>
            <a:off x="2296160" y="4922044"/>
            <a:ext cx="864339" cy="369332"/>
          </a:xfrm>
          <a:prstGeom prst="rect">
            <a:avLst/>
          </a:prstGeom>
          <a:noFill/>
        </p:spPr>
        <p:txBody>
          <a:bodyPr wrap="none" rtlCol="0">
            <a:spAutoFit/>
          </a:bodyPr>
          <a:lstStyle/>
          <a:p>
            <a:r>
              <a:rPr lang="en-US" dirty="0"/>
              <a:t>Publish</a:t>
            </a:r>
          </a:p>
        </p:txBody>
      </p:sp>
      <p:sp>
        <p:nvSpPr>
          <p:cNvPr id="42" name="TextBox 41"/>
          <p:cNvSpPr txBox="1"/>
          <p:nvPr/>
        </p:nvSpPr>
        <p:spPr>
          <a:xfrm>
            <a:off x="9189350" y="4610854"/>
            <a:ext cx="864339" cy="369332"/>
          </a:xfrm>
          <a:prstGeom prst="rect">
            <a:avLst/>
          </a:prstGeom>
          <a:noFill/>
        </p:spPr>
        <p:txBody>
          <a:bodyPr wrap="none" rtlCol="0">
            <a:spAutoFit/>
          </a:bodyPr>
          <a:lstStyle/>
          <a:p>
            <a:r>
              <a:rPr lang="en-US" dirty="0"/>
              <a:t>Publish</a:t>
            </a:r>
          </a:p>
        </p:txBody>
      </p:sp>
      <p:sp>
        <p:nvSpPr>
          <p:cNvPr id="43" name="TextBox 42"/>
          <p:cNvSpPr txBox="1"/>
          <p:nvPr/>
        </p:nvSpPr>
        <p:spPr>
          <a:xfrm>
            <a:off x="5671409" y="4603750"/>
            <a:ext cx="1090811" cy="369332"/>
          </a:xfrm>
          <a:prstGeom prst="rect">
            <a:avLst/>
          </a:prstGeom>
          <a:noFill/>
        </p:spPr>
        <p:txBody>
          <a:bodyPr wrap="none" rtlCol="0">
            <a:spAutoFit/>
          </a:bodyPr>
          <a:lstStyle/>
          <a:p>
            <a:r>
              <a:rPr lang="en-US" dirty="0"/>
              <a:t>Subscribe</a:t>
            </a:r>
          </a:p>
        </p:txBody>
      </p:sp>
      <p:sp>
        <p:nvSpPr>
          <p:cNvPr id="44" name="TextBox 43"/>
          <p:cNvSpPr txBox="1"/>
          <p:nvPr/>
        </p:nvSpPr>
        <p:spPr>
          <a:xfrm>
            <a:off x="7270131" y="4814054"/>
            <a:ext cx="1090811" cy="369332"/>
          </a:xfrm>
          <a:prstGeom prst="rect">
            <a:avLst/>
          </a:prstGeom>
          <a:noFill/>
        </p:spPr>
        <p:txBody>
          <a:bodyPr wrap="none" rtlCol="0">
            <a:spAutoFit/>
          </a:bodyPr>
          <a:lstStyle/>
          <a:p>
            <a:r>
              <a:rPr lang="en-US" dirty="0"/>
              <a:t>Subscribe</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7744911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Messages</a:t>
            </a:r>
          </a:p>
        </p:txBody>
      </p:sp>
      <p:sp>
        <p:nvSpPr>
          <p:cNvPr id="3" name="Content Placeholder 2"/>
          <p:cNvSpPr>
            <a:spLocks noGrp="1"/>
          </p:cNvSpPr>
          <p:nvPr>
            <p:ph idx="1"/>
          </p:nvPr>
        </p:nvSpPr>
        <p:spPr/>
        <p:txBody>
          <a:bodyPr/>
          <a:lstStyle/>
          <a:p>
            <a:r>
              <a:rPr lang="en-US" dirty="0"/>
              <a:t>ROS message describes the data values that ROS nodes publish.</a:t>
            </a:r>
          </a:p>
          <a:p>
            <a:r>
              <a:rPr lang="en-US" dirty="0"/>
              <a:t>Messages help ROS tools to automatically generate code for the message type in several target languages.</a:t>
            </a:r>
          </a:p>
          <a:p>
            <a:r>
              <a:rPr lang="en-US" dirty="0"/>
              <a:t>Message descriptions are in .</a:t>
            </a:r>
            <a:r>
              <a:rPr lang="en-US" dirty="0" err="1"/>
              <a:t>msg</a:t>
            </a:r>
            <a:r>
              <a:rPr lang="en-US" dirty="0"/>
              <a:t> files in the </a:t>
            </a:r>
            <a:r>
              <a:rPr lang="en-US" dirty="0" err="1"/>
              <a:t>msg</a:t>
            </a:r>
            <a:r>
              <a:rPr lang="en-US" dirty="0"/>
              <a:t>/ directory.</a:t>
            </a:r>
          </a:p>
          <a:p>
            <a:r>
              <a:rPr lang="en-US" dirty="0"/>
              <a:t>Messages can be nested in each other.</a:t>
            </a:r>
          </a:p>
          <a:p>
            <a:r>
              <a:rPr lang="en-US" dirty="0"/>
              <a:t>Each ROS distribution can have a different description for a message</a:t>
            </a:r>
          </a:p>
          <a:p>
            <a:pPr lvl="1"/>
            <a:r>
              <a:rPr lang="en-US" dirty="0"/>
              <a:t>You can go to </a:t>
            </a:r>
            <a:r>
              <a:rPr lang="en-US" dirty="0">
                <a:hlinkClick r:id="rId2"/>
              </a:rPr>
              <a:t>http://wiki.ros.org/msg</a:t>
            </a:r>
            <a:r>
              <a:rPr lang="en-US" dirty="0"/>
              <a:t> and check the message type</a:t>
            </a:r>
          </a:p>
          <a:p>
            <a:r>
              <a:rPr lang="en-US" dirty="0"/>
              <a:t>Publish a message to a subscriber ROS node on command line.</a:t>
            </a:r>
          </a:p>
          <a:p>
            <a:pPr lvl="1"/>
            <a:r>
              <a:rPr lang="en-US" dirty="0" err="1"/>
              <a:t>rostopic</a:t>
            </a:r>
            <a:r>
              <a:rPr lang="en-US" dirty="0"/>
              <a:t> pub /</a:t>
            </a:r>
            <a:r>
              <a:rPr lang="en-US" dirty="0" err="1"/>
              <a:t>mytopic</a:t>
            </a:r>
            <a:r>
              <a:rPr lang="en-US" dirty="0"/>
              <a:t> </a:t>
            </a:r>
            <a:r>
              <a:rPr lang="en-US" dirty="0" err="1"/>
              <a:t>std_msg</a:t>
            </a:r>
            <a:r>
              <a:rPr lang="en-US" dirty="0"/>
              <a:t>/String “data: ‘Portland State University’”</a:t>
            </a:r>
          </a:p>
          <a:p>
            <a:pPr lvl="1"/>
            <a:endParaRPr lang="en-US" dirty="0"/>
          </a:p>
          <a:p>
            <a:pPr marL="0" indent="0">
              <a:buNone/>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562757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ROS Message Definition:  </a:t>
            </a:r>
            <a:br>
              <a:rPr lang="en-US" dirty="0">
                <a:latin typeface="+mj-ea"/>
                <a:cs typeface="+mj-ea"/>
              </a:rPr>
            </a:br>
            <a:endParaRPr lang="en-US" b="1"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pic>
        <p:nvPicPr>
          <p:cNvPr id="3" name="Picture 2">
            <a:extLst>
              <a:ext uri="{FF2B5EF4-FFF2-40B4-BE49-F238E27FC236}">
                <a16:creationId xmlns:a16="http://schemas.microsoft.com/office/drawing/2014/main" id="{E0582848-6ADD-4E27-9909-9CA9CDA75761}"/>
              </a:ext>
            </a:extLst>
          </p:cNvPr>
          <p:cNvPicPr>
            <a:picLocks noChangeAspect="1"/>
          </p:cNvPicPr>
          <p:nvPr/>
        </p:nvPicPr>
        <p:blipFill>
          <a:blip r:embed="rId3"/>
          <a:stretch>
            <a:fillRect/>
          </a:stretch>
        </p:blipFill>
        <p:spPr>
          <a:xfrm>
            <a:off x="2583384" y="1171183"/>
            <a:ext cx="6397777" cy="4115768"/>
          </a:xfrm>
          <a:prstGeom prst="rect">
            <a:avLst/>
          </a:prstGeom>
        </p:spPr>
      </p:pic>
      <p:sp>
        <p:nvSpPr>
          <p:cNvPr id="5" name="Rectangle 1">
            <a:extLst>
              <a:ext uri="{FF2B5EF4-FFF2-40B4-BE49-F238E27FC236}">
                <a16:creationId xmlns:a16="http://schemas.microsoft.com/office/drawing/2014/main" id="{E6EF83F2-E321-4F8A-B121-7742E379517F}"/>
              </a:ext>
            </a:extLst>
          </p:cNvPr>
          <p:cNvSpPr>
            <a:spLocks noChangeArrowheads="1"/>
          </p:cNvSpPr>
          <p:nvPr/>
        </p:nvSpPr>
        <p:spPr bwMode="auto">
          <a:xfrm>
            <a:off x="0" y="5544208"/>
            <a:ext cx="65" cy="315459"/>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3808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535A8DDE-0CD7-4BC9-8B05-AFC362624AEC}"/>
              </a:ext>
            </a:extLst>
          </p:cNvPr>
          <p:cNvSpPr/>
          <p:nvPr/>
        </p:nvSpPr>
        <p:spPr>
          <a:xfrm>
            <a:off x="570067" y="5354246"/>
            <a:ext cx="11438922" cy="276999"/>
          </a:xfrm>
          <a:prstGeom prst="rect">
            <a:avLst/>
          </a:prstGeom>
        </p:spPr>
        <p:txBody>
          <a:bodyPr wrap="square">
            <a:spAutoFit/>
          </a:bodyPr>
          <a:lstStyle/>
          <a:p>
            <a:pPr lvl="0" eaLnBrk="0" fontAlgn="base" hangingPunct="0">
              <a:spcBef>
                <a:spcPct val="0"/>
              </a:spcBef>
              <a:spcAft>
                <a:spcPct val="0"/>
              </a:spcAft>
            </a:pPr>
            <a:r>
              <a:rPr lang="en-US" altLang="en-US" sz="1200" b="1" dirty="0" err="1">
                <a:solidFill>
                  <a:srgbClr val="333333"/>
                </a:solidFill>
                <a:latin typeface="courier"/>
              </a:rPr>
              <a:t>rostopic</a:t>
            </a:r>
            <a:r>
              <a:rPr lang="en-US" altLang="en-US" sz="1200" b="1" dirty="0">
                <a:solidFill>
                  <a:srgbClr val="333333"/>
                </a:solidFill>
                <a:latin typeface="courier"/>
              </a:rPr>
              <a:t> pub -r 10 /</a:t>
            </a:r>
            <a:r>
              <a:rPr lang="en-US" altLang="en-US" sz="1200" b="1" dirty="0" err="1">
                <a:solidFill>
                  <a:srgbClr val="333333"/>
                </a:solidFill>
                <a:latin typeface="courier"/>
              </a:rPr>
              <a:t>cmd_vel</a:t>
            </a:r>
            <a:r>
              <a:rPr lang="en-US" altLang="en-US" sz="1200" b="1" dirty="0">
                <a:solidFill>
                  <a:srgbClr val="333333"/>
                </a:solidFill>
                <a:latin typeface="courier"/>
              </a:rPr>
              <a:t> </a:t>
            </a:r>
            <a:r>
              <a:rPr lang="en-US" altLang="en-US" sz="1200" b="1" dirty="0" err="1">
                <a:solidFill>
                  <a:srgbClr val="333333"/>
                </a:solidFill>
                <a:latin typeface="courier"/>
              </a:rPr>
              <a:t>geometry_msgs</a:t>
            </a:r>
            <a:r>
              <a:rPr lang="en-US" altLang="en-US" sz="1200" b="1" dirty="0">
                <a:solidFill>
                  <a:srgbClr val="333333"/>
                </a:solidFill>
                <a:latin typeface="courier"/>
              </a:rPr>
              <a:t>/Twist '{linear: {x: 0.1, y: 0.0, z: 0.0}, angular: {x: 0.0,y: 0.0,z: 0.0}}'</a:t>
            </a:r>
            <a:r>
              <a:rPr lang="en-US" altLang="en-US" sz="1200" b="1" dirty="0"/>
              <a:t> </a:t>
            </a:r>
            <a:endParaRPr lang="en-US" altLang="en-US" sz="1200" b="1" dirty="0">
              <a:latin typeface="Arial" panose="020B0604020202020204" pitchFamily="34" charset="0"/>
            </a:endParaRPr>
          </a:p>
        </p:txBody>
      </p:sp>
    </p:spTree>
    <p:extLst>
      <p:ext uri="{BB962C8B-B14F-4D97-AF65-F5344CB8AC3E}">
        <p14:creationId xmlns:p14="http://schemas.microsoft.com/office/powerpoint/2010/main" val="1218418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Message Types</a:t>
            </a:r>
          </a:p>
        </p:txBody>
      </p:sp>
      <p:pic>
        <p:nvPicPr>
          <p:cNvPr id="4" name="Content Placeholder 3"/>
          <p:cNvPicPr>
            <a:picLocks noGrp="1" noChangeAspect="1"/>
          </p:cNvPicPr>
          <p:nvPr>
            <p:ph idx="1"/>
          </p:nvPr>
        </p:nvPicPr>
        <p:blipFill>
          <a:blip r:embed="rId2"/>
          <a:stretch>
            <a:fillRect/>
          </a:stretch>
        </p:blipFill>
        <p:spPr>
          <a:xfrm>
            <a:off x="2896688" y="1860505"/>
            <a:ext cx="6398623" cy="4763540"/>
          </a:xfrm>
          <a:prstGeom prst="rect">
            <a:avLst/>
          </a:prstGeom>
        </p:spPr>
      </p:pic>
      <p:sp>
        <p:nvSpPr>
          <p:cNvPr id="5" name="Rectangle 4"/>
          <p:cNvSpPr/>
          <p:nvPr/>
        </p:nvSpPr>
        <p:spPr>
          <a:xfrm>
            <a:off x="838199" y="1367522"/>
            <a:ext cx="10918372" cy="369332"/>
          </a:xfrm>
          <a:prstGeom prst="rect">
            <a:avLst/>
          </a:prstGeom>
        </p:spPr>
        <p:txBody>
          <a:bodyPr wrap="square">
            <a:spAutoFit/>
          </a:bodyPr>
          <a:lstStyle/>
          <a:p>
            <a:r>
              <a:rPr lang="en-US" dirty="0"/>
              <a:t>You must not use the names of built-in types or header when constructing your own message types.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359906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Summary of ROS Messages</a:t>
            </a:r>
          </a:p>
        </p:txBody>
      </p:sp>
      <p:pic>
        <p:nvPicPr>
          <p:cNvPr id="4" name="Content Placeholder 3"/>
          <p:cNvPicPr>
            <a:picLocks noGrp="1" noChangeAspect="1"/>
          </p:cNvPicPr>
          <p:nvPr>
            <p:ph idx="1"/>
          </p:nvPr>
        </p:nvPicPr>
        <p:blipFill>
          <a:blip r:embed="rId2"/>
          <a:stretch>
            <a:fillRect/>
          </a:stretch>
        </p:blipFill>
        <p:spPr>
          <a:xfrm>
            <a:off x="2047875" y="2218759"/>
            <a:ext cx="8096250" cy="2781300"/>
          </a:xfrm>
          <a:prstGeom prst="rect">
            <a:avLst/>
          </a:prstGeom>
        </p:spPr>
      </p:pic>
      <p:sp>
        <p:nvSpPr>
          <p:cNvPr id="5" name="Rectangle 4"/>
          <p:cNvSpPr/>
          <p:nvPr/>
        </p:nvSpPr>
        <p:spPr>
          <a:xfrm>
            <a:off x="8560526" y="5284427"/>
            <a:ext cx="1158240" cy="251210"/>
          </a:xfrm>
          <a:prstGeom prst="rect">
            <a:avLst/>
          </a:prstGeom>
        </p:spPr>
        <p:txBody>
          <a:bodyPr wrap="square">
            <a:spAutoFit/>
          </a:bodyPr>
          <a:lstStyle/>
          <a:p>
            <a:r>
              <a:rPr lang="en-US" sz="1000" dirty="0">
                <a:hlinkClick r:id="rId3"/>
              </a:rPr>
              <a:t>Image Source Link</a:t>
            </a:r>
            <a:endParaRPr lang="en-US" sz="10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5738842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Remapping Example 1</a:t>
            </a:r>
          </a:p>
        </p:txBody>
      </p:sp>
      <p:sp>
        <p:nvSpPr>
          <p:cNvPr id="5" name="Rectangle 4"/>
          <p:cNvSpPr/>
          <p:nvPr/>
        </p:nvSpPr>
        <p:spPr>
          <a:xfrm>
            <a:off x="2307020" y="3279227"/>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10" name="Rectangle 9"/>
          <p:cNvSpPr/>
          <p:nvPr/>
        </p:nvSpPr>
        <p:spPr>
          <a:xfrm>
            <a:off x="6789682" y="3279227"/>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36" name="Straight Arrow Connector 35"/>
          <p:cNvCxnSpPr>
            <a:stCxn id="5" idx="0"/>
          </p:cNvCxnSpPr>
          <p:nvPr/>
        </p:nvCxnSpPr>
        <p:spPr>
          <a:xfrm flipV="1">
            <a:off x="3570889" y="2617076"/>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24601" y="1988811"/>
            <a:ext cx="1457900" cy="646331"/>
          </a:xfrm>
          <a:prstGeom prst="rect">
            <a:avLst/>
          </a:prstGeom>
          <a:noFill/>
        </p:spPr>
        <p:txBody>
          <a:bodyPr wrap="none" rtlCol="0">
            <a:spAutoFit/>
          </a:bodyPr>
          <a:lstStyle/>
          <a:p>
            <a:r>
              <a:rPr lang="en-US" dirty="0"/>
              <a:t>Topic: chatter</a:t>
            </a:r>
          </a:p>
          <a:p>
            <a:r>
              <a:rPr lang="en-US" dirty="0" err="1"/>
              <a:t>Msg</a:t>
            </a:r>
            <a:r>
              <a:rPr lang="en-US" dirty="0"/>
              <a:t>: String</a:t>
            </a:r>
          </a:p>
        </p:txBody>
      </p:sp>
      <p:cxnSp>
        <p:nvCxnSpPr>
          <p:cNvPr id="38" name="Straight Arrow Connector 37"/>
          <p:cNvCxnSpPr>
            <a:cxnSpLocks/>
            <a:endCxn id="10" idx="0"/>
          </p:cNvCxnSpPr>
          <p:nvPr/>
        </p:nvCxnSpPr>
        <p:spPr>
          <a:xfrm>
            <a:off x="8053551" y="2617076"/>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994339" y="1988811"/>
            <a:ext cx="1457900" cy="646331"/>
          </a:xfrm>
          <a:prstGeom prst="rect">
            <a:avLst/>
          </a:prstGeom>
          <a:noFill/>
        </p:spPr>
        <p:txBody>
          <a:bodyPr wrap="none" rtlCol="0">
            <a:spAutoFit/>
          </a:bodyPr>
          <a:lstStyle/>
          <a:p>
            <a:r>
              <a:rPr lang="en-US" dirty="0"/>
              <a:t>Topic: chatter</a:t>
            </a:r>
          </a:p>
          <a:p>
            <a:r>
              <a:rPr lang="en-US" dirty="0" err="1"/>
              <a:t>Msg</a:t>
            </a:r>
            <a:r>
              <a:rPr lang="en-US" dirty="0"/>
              <a:t>: String</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832013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useBgFill="1">
        <p:nvSpPr>
          <p:cNvPr id="10" name="Rectangle 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 name="Straight Connector 11">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C179D8-5995-4468-B91B-9CB63212766C}"/>
              </a:ext>
            </a:extLst>
          </p:cNvPr>
          <p:cNvSpPr>
            <a:spLocks noGrp="1"/>
          </p:cNvSpPr>
          <p:nvPr>
            <p:ph type="title"/>
          </p:nvPr>
        </p:nvSpPr>
        <p:spPr>
          <a:xfrm>
            <a:off x="105887" y="4439603"/>
            <a:ext cx="7540622" cy="1737360"/>
          </a:xfrm>
        </p:spPr>
        <p:txBody>
          <a:bodyPr vert="horz" lIns="91440" tIns="45720" rIns="91440" bIns="45720" rtlCol="0" anchor="t">
            <a:normAutofit fontScale="90000"/>
          </a:bodyPr>
          <a:lstStyle/>
          <a:p>
            <a:r>
              <a:rPr lang="en-US" sz="6000" b="1" kern="1200" dirty="0">
                <a:solidFill>
                  <a:schemeClr val="tx1"/>
                </a:solidFill>
                <a:latin typeface="+mj-lt"/>
                <a:ea typeface="+mj-ea"/>
                <a:cs typeface="+mj-cs"/>
              </a:rPr>
              <a:t>ROS </a:t>
            </a:r>
            <a:br>
              <a:rPr lang="en-US" sz="6000" b="1" kern="1200" dirty="0">
                <a:solidFill>
                  <a:schemeClr val="tx1"/>
                </a:solidFill>
                <a:latin typeface="+mj-lt"/>
                <a:ea typeface="+mj-ea"/>
                <a:cs typeface="+mj-cs"/>
              </a:rPr>
            </a:br>
            <a:r>
              <a:rPr lang="en-US" sz="6000" b="1" kern="1200" dirty="0">
                <a:solidFill>
                  <a:schemeClr val="tx1"/>
                </a:solidFill>
                <a:latin typeface="+mj-lt"/>
                <a:ea typeface="+mj-ea"/>
                <a:cs typeface="+mj-cs"/>
              </a:rPr>
              <a:t>(Robot Operating system)</a:t>
            </a:r>
          </a:p>
        </p:txBody>
      </p:sp>
      <p:pic>
        <p:nvPicPr>
          <p:cNvPr id="11" name="Picture 10">
            <a:extLst>
              <a:ext uri="{FF2B5EF4-FFF2-40B4-BE49-F238E27FC236}">
                <a16:creationId xmlns:a16="http://schemas.microsoft.com/office/drawing/2014/main" id="{C748318F-D0CB-4161-9A11-F168B61FF31B}"/>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31829" y="6176963"/>
            <a:ext cx="2378480" cy="637358"/>
          </a:xfrm>
          <a:prstGeom prst="rect">
            <a:avLst/>
          </a:prstGeom>
        </p:spPr>
      </p:pic>
    </p:spTree>
    <p:extLst>
      <p:ext uri="{BB962C8B-B14F-4D97-AF65-F5344CB8AC3E}">
        <p14:creationId xmlns:p14="http://schemas.microsoft.com/office/powerpoint/2010/main" val="31671055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1</a:t>
            </a:r>
          </a:p>
        </p:txBody>
      </p:sp>
      <p:sp>
        <p:nvSpPr>
          <p:cNvPr id="3" name="Content Placeholder 2"/>
          <p:cNvSpPr>
            <a:spLocks noGrp="1"/>
          </p:cNvSpPr>
          <p:nvPr>
            <p:ph idx="1"/>
          </p:nvPr>
        </p:nvSpPr>
        <p:spPr>
          <a:xfrm>
            <a:off x="838200" y="3153103"/>
            <a:ext cx="10515600" cy="3023860"/>
          </a:xfrm>
        </p:spPr>
        <p:txBody>
          <a:bodyPr/>
          <a:lstStyle/>
          <a:p>
            <a:r>
              <a:rPr lang="en-US" dirty="0"/>
              <a:t>Student 1 : </a:t>
            </a:r>
            <a:r>
              <a:rPr lang="en-US" dirty="0" err="1"/>
              <a:t>rosrun</a:t>
            </a:r>
            <a:r>
              <a:rPr lang="en-US" dirty="0"/>
              <a:t> </a:t>
            </a:r>
            <a:r>
              <a:rPr lang="en-US" dirty="0" err="1"/>
              <a:t>rospy_tutorials</a:t>
            </a:r>
            <a:r>
              <a:rPr lang="en-US" dirty="0"/>
              <a:t> listener.py</a:t>
            </a:r>
          </a:p>
          <a:p>
            <a:r>
              <a:rPr lang="en-US" dirty="0"/>
              <a:t>Student 2 : </a:t>
            </a:r>
            <a:r>
              <a:rPr lang="en-US" dirty="0" err="1"/>
              <a:t>rosrun</a:t>
            </a:r>
            <a:r>
              <a:rPr lang="en-US" dirty="0"/>
              <a:t> </a:t>
            </a:r>
            <a:r>
              <a:rPr lang="en-US" dirty="0" err="1"/>
              <a:t>rospy_tutorials</a:t>
            </a:r>
            <a:r>
              <a:rPr lang="en-US" dirty="0"/>
              <a:t> talker.py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217266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132" y="0"/>
            <a:ext cx="10515600" cy="1125840"/>
          </a:xfrm>
        </p:spPr>
        <p:txBody>
          <a:bodyPr/>
          <a:lstStyle/>
          <a:p>
            <a:r>
              <a:rPr lang="en-US" dirty="0"/>
              <a:t>Remapping Example 2</a:t>
            </a:r>
          </a:p>
        </p:txBody>
      </p:sp>
      <p:sp>
        <p:nvSpPr>
          <p:cNvPr id="5" name="Rectangle 4"/>
          <p:cNvSpPr/>
          <p:nvPr/>
        </p:nvSpPr>
        <p:spPr>
          <a:xfrm>
            <a:off x="433264" y="1961974"/>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10" name="Rectangle 9"/>
          <p:cNvSpPr/>
          <p:nvPr/>
        </p:nvSpPr>
        <p:spPr>
          <a:xfrm>
            <a:off x="3155033" y="1943908"/>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36" name="Straight Arrow Connector 35"/>
          <p:cNvCxnSpPr>
            <a:cxnSpLocks/>
            <a:stCxn id="5" idx="0"/>
          </p:cNvCxnSpPr>
          <p:nvPr/>
        </p:nvCxnSpPr>
        <p:spPr>
          <a:xfrm flipV="1">
            <a:off x="1697133" y="1299823"/>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753014" y="653492"/>
            <a:ext cx="1574918" cy="646331"/>
          </a:xfrm>
          <a:prstGeom prst="rect">
            <a:avLst/>
          </a:prstGeom>
          <a:noFill/>
        </p:spPr>
        <p:txBody>
          <a:bodyPr wrap="square" rtlCol="0">
            <a:spAutoFit/>
          </a:bodyPr>
          <a:lstStyle/>
          <a:p>
            <a:r>
              <a:rPr lang="en-US" dirty="0"/>
              <a:t>Topic: chatter1</a:t>
            </a:r>
          </a:p>
          <a:p>
            <a:r>
              <a:rPr lang="en-US" dirty="0" err="1"/>
              <a:t>Msg</a:t>
            </a:r>
            <a:r>
              <a:rPr lang="en-US" dirty="0"/>
              <a:t>: String</a:t>
            </a:r>
          </a:p>
        </p:txBody>
      </p:sp>
      <p:cxnSp>
        <p:nvCxnSpPr>
          <p:cNvPr id="38" name="Straight Arrow Connector 37"/>
          <p:cNvCxnSpPr>
            <a:cxnSpLocks/>
            <a:endCxn id="10" idx="0"/>
          </p:cNvCxnSpPr>
          <p:nvPr/>
        </p:nvCxnSpPr>
        <p:spPr>
          <a:xfrm>
            <a:off x="4418902" y="1281757"/>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54196" y="701911"/>
            <a:ext cx="1574918" cy="646331"/>
          </a:xfrm>
          <a:prstGeom prst="rect">
            <a:avLst/>
          </a:prstGeom>
          <a:noFill/>
        </p:spPr>
        <p:txBody>
          <a:bodyPr wrap="square" rtlCol="0">
            <a:spAutoFit/>
          </a:bodyPr>
          <a:lstStyle/>
          <a:p>
            <a:r>
              <a:rPr lang="en-US" dirty="0"/>
              <a:t>Topic: chatter1</a:t>
            </a:r>
          </a:p>
          <a:p>
            <a:r>
              <a:rPr lang="en-US" dirty="0" err="1"/>
              <a:t>Msg</a:t>
            </a:r>
            <a:r>
              <a:rPr lang="en-US" dirty="0"/>
              <a:t>: String</a:t>
            </a:r>
          </a:p>
        </p:txBody>
      </p:sp>
      <p:sp>
        <p:nvSpPr>
          <p:cNvPr id="22" name="Rectangle 21"/>
          <p:cNvSpPr/>
          <p:nvPr/>
        </p:nvSpPr>
        <p:spPr>
          <a:xfrm>
            <a:off x="6206482" y="1943908"/>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23" name="Rectangle 22"/>
          <p:cNvSpPr/>
          <p:nvPr/>
        </p:nvSpPr>
        <p:spPr>
          <a:xfrm>
            <a:off x="8928251" y="1925842"/>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24" name="Straight Arrow Connector 23"/>
          <p:cNvCxnSpPr>
            <a:stCxn id="22" idx="0"/>
          </p:cNvCxnSpPr>
          <p:nvPr/>
        </p:nvCxnSpPr>
        <p:spPr>
          <a:xfrm flipV="1">
            <a:off x="7470351" y="1281757"/>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526232" y="635426"/>
            <a:ext cx="1574918" cy="646331"/>
          </a:xfrm>
          <a:prstGeom prst="rect">
            <a:avLst/>
          </a:prstGeom>
          <a:noFill/>
        </p:spPr>
        <p:txBody>
          <a:bodyPr wrap="square" rtlCol="0">
            <a:spAutoFit/>
          </a:bodyPr>
          <a:lstStyle/>
          <a:p>
            <a:r>
              <a:rPr lang="en-US" dirty="0"/>
              <a:t>Topic: chatter2</a:t>
            </a:r>
          </a:p>
          <a:p>
            <a:r>
              <a:rPr lang="en-US" dirty="0" err="1"/>
              <a:t>Msg</a:t>
            </a:r>
            <a:r>
              <a:rPr lang="en-US" dirty="0"/>
              <a:t>: String</a:t>
            </a:r>
          </a:p>
        </p:txBody>
      </p:sp>
      <p:cxnSp>
        <p:nvCxnSpPr>
          <p:cNvPr id="26" name="Straight Arrow Connector 25"/>
          <p:cNvCxnSpPr>
            <a:cxnSpLocks/>
            <a:endCxn id="23" idx="0"/>
          </p:cNvCxnSpPr>
          <p:nvPr/>
        </p:nvCxnSpPr>
        <p:spPr>
          <a:xfrm>
            <a:off x="10192120" y="1263691"/>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27414" y="683845"/>
            <a:ext cx="1574918" cy="646331"/>
          </a:xfrm>
          <a:prstGeom prst="rect">
            <a:avLst/>
          </a:prstGeom>
          <a:noFill/>
        </p:spPr>
        <p:txBody>
          <a:bodyPr wrap="square" rtlCol="0">
            <a:spAutoFit/>
          </a:bodyPr>
          <a:lstStyle/>
          <a:p>
            <a:r>
              <a:rPr lang="en-US" dirty="0"/>
              <a:t>Topic: chatter2</a:t>
            </a:r>
          </a:p>
          <a:p>
            <a:r>
              <a:rPr lang="en-US" dirty="0" err="1"/>
              <a:t>Msg</a:t>
            </a:r>
            <a:r>
              <a:rPr lang="en-US" dirty="0"/>
              <a:t>: String</a:t>
            </a:r>
          </a:p>
        </p:txBody>
      </p:sp>
      <p:sp>
        <p:nvSpPr>
          <p:cNvPr id="2" name="Rectangle 1"/>
          <p:cNvSpPr/>
          <p:nvPr/>
        </p:nvSpPr>
        <p:spPr>
          <a:xfrm>
            <a:off x="1107979" y="3519585"/>
            <a:ext cx="1145955" cy="369332"/>
          </a:xfrm>
          <a:prstGeom prst="rect">
            <a:avLst/>
          </a:prstGeom>
        </p:spPr>
        <p:txBody>
          <a:bodyPr wrap="square">
            <a:spAutoFit/>
          </a:bodyPr>
          <a:lstStyle/>
          <a:p>
            <a:r>
              <a:rPr lang="en-US" dirty="0"/>
              <a:t>Student 1 </a:t>
            </a:r>
          </a:p>
        </p:txBody>
      </p:sp>
      <p:sp>
        <p:nvSpPr>
          <p:cNvPr id="28" name="Rectangle 27"/>
          <p:cNvSpPr/>
          <p:nvPr/>
        </p:nvSpPr>
        <p:spPr>
          <a:xfrm>
            <a:off x="3806797" y="3510551"/>
            <a:ext cx="1145955" cy="369332"/>
          </a:xfrm>
          <a:prstGeom prst="rect">
            <a:avLst/>
          </a:prstGeom>
        </p:spPr>
        <p:txBody>
          <a:bodyPr wrap="square">
            <a:spAutoFit/>
          </a:bodyPr>
          <a:lstStyle/>
          <a:p>
            <a:r>
              <a:rPr lang="en-US" dirty="0"/>
              <a:t>Student 2 </a:t>
            </a:r>
          </a:p>
        </p:txBody>
      </p:sp>
      <p:sp>
        <p:nvSpPr>
          <p:cNvPr id="29" name="Rectangle 28"/>
          <p:cNvSpPr/>
          <p:nvPr/>
        </p:nvSpPr>
        <p:spPr>
          <a:xfrm>
            <a:off x="6725225" y="3519585"/>
            <a:ext cx="1145955" cy="369332"/>
          </a:xfrm>
          <a:prstGeom prst="rect">
            <a:avLst/>
          </a:prstGeom>
        </p:spPr>
        <p:txBody>
          <a:bodyPr wrap="square">
            <a:spAutoFit/>
          </a:bodyPr>
          <a:lstStyle/>
          <a:p>
            <a:r>
              <a:rPr lang="en-US" dirty="0"/>
              <a:t>Student 3 </a:t>
            </a:r>
          </a:p>
        </p:txBody>
      </p:sp>
      <p:sp>
        <p:nvSpPr>
          <p:cNvPr id="30" name="Rectangle 29"/>
          <p:cNvSpPr/>
          <p:nvPr/>
        </p:nvSpPr>
        <p:spPr>
          <a:xfrm>
            <a:off x="9619142" y="3403109"/>
            <a:ext cx="1145955" cy="369332"/>
          </a:xfrm>
          <a:prstGeom prst="rect">
            <a:avLst/>
          </a:prstGeom>
        </p:spPr>
        <p:txBody>
          <a:bodyPr wrap="square">
            <a:spAutoFit/>
          </a:bodyPr>
          <a:lstStyle/>
          <a:p>
            <a:r>
              <a:rPr lang="en-US" dirty="0"/>
              <a:t>Student 4 </a:t>
            </a:r>
          </a:p>
        </p:txBody>
      </p:sp>
      <p:sp>
        <p:nvSpPr>
          <p:cNvPr id="31" name="Rectangle 30"/>
          <p:cNvSpPr/>
          <p:nvPr/>
        </p:nvSpPr>
        <p:spPr>
          <a:xfrm>
            <a:off x="3405475" y="5080923"/>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32" name="Rectangle 31"/>
          <p:cNvSpPr/>
          <p:nvPr/>
        </p:nvSpPr>
        <p:spPr>
          <a:xfrm>
            <a:off x="6127244" y="5062857"/>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33" name="Straight Arrow Connector 32"/>
          <p:cNvCxnSpPr>
            <a:stCxn id="31" idx="0"/>
          </p:cNvCxnSpPr>
          <p:nvPr/>
        </p:nvCxnSpPr>
        <p:spPr>
          <a:xfrm flipV="1">
            <a:off x="4669344" y="4418772"/>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5225" y="3772441"/>
            <a:ext cx="1574918" cy="646331"/>
          </a:xfrm>
          <a:prstGeom prst="rect">
            <a:avLst/>
          </a:prstGeom>
          <a:noFill/>
        </p:spPr>
        <p:txBody>
          <a:bodyPr wrap="none" rtlCol="0">
            <a:spAutoFit/>
          </a:bodyPr>
          <a:lstStyle/>
          <a:p>
            <a:r>
              <a:rPr lang="en-US" dirty="0"/>
              <a:t>Topic: chatter3</a:t>
            </a:r>
          </a:p>
          <a:p>
            <a:r>
              <a:rPr lang="en-US" dirty="0" err="1"/>
              <a:t>Msg</a:t>
            </a:r>
            <a:r>
              <a:rPr lang="en-US" dirty="0"/>
              <a:t>: String</a:t>
            </a:r>
          </a:p>
        </p:txBody>
      </p:sp>
      <p:cxnSp>
        <p:nvCxnSpPr>
          <p:cNvPr id="35" name="Straight Arrow Connector 34"/>
          <p:cNvCxnSpPr>
            <a:cxnSpLocks/>
            <a:endCxn id="32" idx="0"/>
          </p:cNvCxnSpPr>
          <p:nvPr/>
        </p:nvCxnSpPr>
        <p:spPr>
          <a:xfrm>
            <a:off x="7391113" y="4400706"/>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026407" y="3820860"/>
            <a:ext cx="1574918" cy="646331"/>
          </a:xfrm>
          <a:prstGeom prst="rect">
            <a:avLst/>
          </a:prstGeom>
          <a:noFill/>
        </p:spPr>
        <p:txBody>
          <a:bodyPr wrap="none" rtlCol="0">
            <a:spAutoFit/>
          </a:bodyPr>
          <a:lstStyle/>
          <a:p>
            <a:r>
              <a:rPr lang="en-US" dirty="0"/>
              <a:t>Topic: chatter3</a:t>
            </a:r>
          </a:p>
          <a:p>
            <a:r>
              <a:rPr lang="en-US" dirty="0" err="1"/>
              <a:t>Msg</a:t>
            </a:r>
            <a:r>
              <a:rPr lang="en-US" dirty="0"/>
              <a:t>: String</a:t>
            </a:r>
          </a:p>
        </p:txBody>
      </p:sp>
      <p:sp>
        <p:nvSpPr>
          <p:cNvPr id="40" name="Rectangle 39"/>
          <p:cNvSpPr/>
          <p:nvPr/>
        </p:nvSpPr>
        <p:spPr>
          <a:xfrm>
            <a:off x="4026407" y="6561404"/>
            <a:ext cx="1145955" cy="369332"/>
          </a:xfrm>
          <a:prstGeom prst="rect">
            <a:avLst/>
          </a:prstGeom>
        </p:spPr>
        <p:txBody>
          <a:bodyPr wrap="none">
            <a:spAutoFit/>
          </a:bodyPr>
          <a:lstStyle/>
          <a:p>
            <a:r>
              <a:rPr lang="en-US" dirty="0"/>
              <a:t>Student 5 </a:t>
            </a:r>
          </a:p>
        </p:txBody>
      </p:sp>
      <p:sp>
        <p:nvSpPr>
          <p:cNvPr id="42" name="Rectangle 41"/>
          <p:cNvSpPr/>
          <p:nvPr/>
        </p:nvSpPr>
        <p:spPr>
          <a:xfrm>
            <a:off x="6818135" y="6540124"/>
            <a:ext cx="1145955" cy="369332"/>
          </a:xfrm>
          <a:prstGeom prst="rect">
            <a:avLst/>
          </a:prstGeom>
        </p:spPr>
        <p:txBody>
          <a:bodyPr wrap="none">
            <a:spAutoFit/>
          </a:bodyPr>
          <a:lstStyle/>
          <a:p>
            <a:r>
              <a:rPr lang="en-US" dirty="0"/>
              <a:t>Student 6 </a:t>
            </a:r>
          </a:p>
        </p:txBody>
      </p:sp>
      <p:cxnSp>
        <p:nvCxnSpPr>
          <p:cNvPr id="6" name="Straight Connector 5"/>
          <p:cNvCxnSpPr>
            <a:cxnSpLocks/>
          </p:cNvCxnSpPr>
          <p:nvPr/>
        </p:nvCxnSpPr>
        <p:spPr>
          <a:xfrm>
            <a:off x="147145" y="3802794"/>
            <a:ext cx="11824138" cy="18067"/>
          </a:xfrm>
          <a:prstGeom prst="line">
            <a:avLst/>
          </a:prstGeom>
        </p:spPr>
        <p:style>
          <a:lnRef idx="3">
            <a:schemeClr val="accent2"/>
          </a:lnRef>
          <a:fillRef idx="0">
            <a:schemeClr val="accent2"/>
          </a:fillRef>
          <a:effectRef idx="2">
            <a:schemeClr val="accent2"/>
          </a:effectRef>
          <a:fontRef idx="minor">
            <a:schemeClr val="tx1"/>
          </a:fontRef>
        </p:style>
      </p:cxn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8960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Remapping Arguments</a:t>
            </a:r>
          </a:p>
        </p:txBody>
      </p:sp>
      <p:pic>
        <p:nvPicPr>
          <p:cNvPr id="4" name="Content Placeholder 3"/>
          <p:cNvPicPr>
            <a:picLocks noGrp="1" noChangeAspect="1"/>
          </p:cNvPicPr>
          <p:nvPr>
            <p:ph idx="1"/>
          </p:nvPr>
        </p:nvPicPr>
        <p:blipFill>
          <a:blip r:embed="rId2"/>
          <a:stretch>
            <a:fillRect/>
          </a:stretch>
        </p:blipFill>
        <p:spPr>
          <a:xfrm>
            <a:off x="2234700" y="2732314"/>
            <a:ext cx="6363653" cy="2186102"/>
          </a:xfrm>
          <a:prstGeom prst="rect">
            <a:avLst/>
          </a:prstGeom>
        </p:spPr>
      </p:pic>
      <mc:AlternateContent xmlns:mc="http://schemas.openxmlformats.org/markup-compatibility/2006" xmlns:p14="http://schemas.microsoft.com/office/powerpoint/2010/main">
        <mc:Choice Requires="p14">
          <p:contentPart p14:bwMode="auto" r:id="rId3">
            <p14:nvContentPartPr>
              <p14:cNvPr id="37" name="Ink 36"/>
              <p14:cNvContentPartPr/>
              <p14:nvPr/>
            </p14:nvContentPartPr>
            <p14:xfrm>
              <a:off x="4717551" y="2895479"/>
              <a:ext cx="1488137" cy="1050994"/>
            </p14:xfrm>
          </p:contentPart>
        </mc:Choice>
        <mc:Fallback xmlns="">
          <p:pic>
            <p:nvPicPr>
              <p:cNvPr id="37" name="Ink 36"/>
              <p:cNvPicPr/>
              <p:nvPr/>
            </p:nvPicPr>
            <p:blipFill>
              <a:blip r:embed="rId4"/>
              <a:stretch>
                <a:fillRect/>
              </a:stretch>
            </p:blipFill>
            <p:spPr>
              <a:xfrm>
                <a:off x="4712511" y="2890438"/>
                <a:ext cx="1498216" cy="1061075"/>
              </a:xfrm>
              <a:prstGeom prst="rect">
                <a:avLst/>
              </a:prstGeom>
            </p:spPr>
          </p:pic>
        </mc:Fallback>
      </mc:AlternateContent>
      <p:sp>
        <p:nvSpPr>
          <p:cNvPr id="3" name="Rectangle 2"/>
          <p:cNvSpPr/>
          <p:nvPr/>
        </p:nvSpPr>
        <p:spPr>
          <a:xfrm>
            <a:off x="838199" y="1530328"/>
            <a:ext cx="10613571" cy="369332"/>
          </a:xfrm>
          <a:prstGeom prst="rect">
            <a:avLst/>
          </a:prstGeom>
        </p:spPr>
        <p:txBody>
          <a:bodyPr wrap="square">
            <a:spAutoFit/>
          </a:bodyPr>
          <a:lstStyle/>
          <a:p>
            <a:r>
              <a:rPr lang="en-US" dirty="0">
                <a:latin typeface="Helvetica Neue"/>
              </a:rPr>
              <a:t>Any ROS name within a node can be remapped when it is launched at the command-line.</a:t>
            </a:r>
            <a:endParaRPr lang="en-US" dirty="0"/>
          </a:p>
        </p:txBody>
      </p:sp>
      <p:sp>
        <p:nvSpPr>
          <p:cNvPr id="5" name="Rectangle 4"/>
          <p:cNvSpPr/>
          <p:nvPr/>
        </p:nvSpPr>
        <p:spPr>
          <a:xfrm>
            <a:off x="838199" y="5751070"/>
            <a:ext cx="4488216" cy="369332"/>
          </a:xfrm>
          <a:prstGeom prst="rect">
            <a:avLst/>
          </a:prstGeom>
        </p:spPr>
        <p:txBody>
          <a:bodyPr wrap="none">
            <a:spAutoFit/>
          </a:bodyPr>
          <a:lstStyle/>
          <a:p>
            <a:r>
              <a:rPr lang="en-US" dirty="0">
                <a:hlinkClick r:id="rId5"/>
              </a:rPr>
              <a:t>http://wiki.ros.org/Remapping%20Arguments</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76861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Package</a:t>
            </a:r>
          </a:p>
        </p:txBody>
      </p:sp>
      <p:sp>
        <p:nvSpPr>
          <p:cNvPr id="3" name="Content Placeholder 2"/>
          <p:cNvSpPr>
            <a:spLocks noGrp="1"/>
          </p:cNvSpPr>
          <p:nvPr>
            <p:ph idx="1"/>
          </p:nvPr>
        </p:nvSpPr>
        <p:spPr>
          <a:xfrm>
            <a:off x="838200" y="1825625"/>
            <a:ext cx="10998200" cy="3990975"/>
          </a:xfrm>
        </p:spPr>
        <p:txBody>
          <a:bodyPr>
            <a:normAutofit fontScale="92500" lnSpcReduction="20000"/>
          </a:bodyPr>
          <a:lstStyle/>
          <a:p>
            <a:r>
              <a:rPr lang="en-US" dirty="0"/>
              <a:t>Software in ROS is organized in packages. </a:t>
            </a:r>
          </a:p>
          <a:p>
            <a:r>
              <a:rPr lang="en-US" dirty="0"/>
              <a:t>A package can contain your ROS nodes, any libraries, a dataset, configuration files, message types, scripts, service types, some third-party software.</a:t>
            </a:r>
          </a:p>
          <a:p>
            <a:r>
              <a:rPr lang="en-US" dirty="0"/>
              <a:t>When you want to create a project in ROS, first you need to create a package</a:t>
            </a:r>
          </a:p>
          <a:p>
            <a:r>
              <a:rPr lang="en-US" dirty="0"/>
              <a:t>You can also download and install many packages written by other ROS users around the world</a:t>
            </a:r>
          </a:p>
          <a:p>
            <a:r>
              <a:rPr lang="en-US" dirty="0"/>
              <a:t>You can submit the ROS package you write to the ROS package repository</a:t>
            </a:r>
          </a:p>
          <a:p>
            <a:r>
              <a:rPr lang="en-US" dirty="0"/>
              <a:t>Every ROS package is for certain ROS distributions</a:t>
            </a:r>
          </a:p>
          <a:p>
            <a:r>
              <a:rPr lang="en-US" dirty="0"/>
              <a:t>Packages have dependencies</a:t>
            </a:r>
          </a:p>
          <a:p>
            <a:r>
              <a:rPr lang="en-US" dirty="0">
                <a:hlinkClick r:id="rId2"/>
              </a:rPr>
              <a:t>http://www.ros.org/browse/list.php?package_type=package&amp;distro=indigo</a:t>
            </a:r>
            <a:endParaRPr lang="en-US" dirty="0"/>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0282868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Launch</a:t>
            </a:r>
          </a:p>
        </p:txBody>
      </p:sp>
      <p:sp>
        <p:nvSpPr>
          <p:cNvPr id="3" name="Content Placeholder 2"/>
          <p:cNvSpPr>
            <a:spLocks noGrp="1"/>
          </p:cNvSpPr>
          <p:nvPr>
            <p:ph idx="1"/>
          </p:nvPr>
        </p:nvSpPr>
        <p:spPr/>
        <p:txBody>
          <a:bodyPr/>
          <a:lstStyle/>
          <a:p>
            <a:r>
              <a:rPr lang="en-US" dirty="0"/>
              <a:t>Sometimes you have so many nodes with many different arguments and parameters to run in a project. </a:t>
            </a:r>
          </a:p>
          <a:p>
            <a:r>
              <a:rPr lang="en-US" dirty="0" err="1"/>
              <a:t>Roslaunch</a:t>
            </a:r>
            <a:r>
              <a:rPr lang="en-US" dirty="0"/>
              <a:t> is a tool for easily launching multiple ROS nodes as well as setting parameters in the parameter server.</a:t>
            </a:r>
          </a:p>
          <a:p>
            <a:r>
              <a:rPr lang="en-US" dirty="0"/>
              <a:t>The basic idea is to list, in a specific XML format, a group of nodes that should be started at the same time.</a:t>
            </a:r>
          </a:p>
          <a:p>
            <a:endParaRPr lang="en-US" dirty="0"/>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8371197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355" y="0"/>
            <a:ext cx="10515600" cy="1325563"/>
          </a:xfrm>
        </p:spPr>
        <p:txBody>
          <a:bodyPr/>
          <a:lstStyle/>
          <a:p>
            <a:r>
              <a:rPr lang="en-US" b="1" dirty="0"/>
              <a:t>Example Launch File</a:t>
            </a:r>
          </a:p>
        </p:txBody>
      </p:sp>
      <p:pic>
        <p:nvPicPr>
          <p:cNvPr id="7" name="Content Placeholder 6"/>
          <p:cNvPicPr>
            <a:picLocks noGrp="1" noChangeAspect="1"/>
          </p:cNvPicPr>
          <p:nvPr>
            <p:ph idx="1"/>
          </p:nvPr>
        </p:nvPicPr>
        <p:blipFill>
          <a:blip r:embed="rId2"/>
          <a:stretch>
            <a:fillRect/>
          </a:stretch>
        </p:blipFill>
        <p:spPr>
          <a:xfrm>
            <a:off x="1489627" y="1195383"/>
            <a:ext cx="7485321" cy="524885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947717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Some useful ROS command-line tools</a:t>
            </a:r>
          </a:p>
        </p:txBody>
      </p:sp>
      <p:sp>
        <p:nvSpPr>
          <p:cNvPr id="3" name="Content Placeholder 2"/>
          <p:cNvSpPr>
            <a:spLocks noGrp="1"/>
          </p:cNvSpPr>
          <p:nvPr>
            <p:ph idx="1"/>
          </p:nvPr>
        </p:nvSpPr>
        <p:spPr/>
        <p:txBody>
          <a:bodyPr/>
          <a:lstStyle/>
          <a:p>
            <a:r>
              <a:rPr lang="en-US" dirty="0" err="1">
                <a:hlinkClick r:id="rId2"/>
              </a:rPr>
              <a:t>rospack</a:t>
            </a:r>
            <a:r>
              <a:rPr lang="en-US" dirty="0"/>
              <a:t>: find and retrieve information about packages</a:t>
            </a:r>
          </a:p>
          <a:p>
            <a:r>
              <a:rPr lang="en-US" dirty="0" err="1">
                <a:hlinkClick r:id="rId3"/>
              </a:rPr>
              <a:t>catkin_create_pkg</a:t>
            </a:r>
            <a:r>
              <a:rPr lang="en-US" dirty="0"/>
              <a:t>: create a new package</a:t>
            </a:r>
          </a:p>
          <a:p>
            <a:r>
              <a:rPr lang="en-US" dirty="0" err="1">
                <a:hlinkClick r:id="rId4"/>
              </a:rPr>
              <a:t>catkin_make</a:t>
            </a:r>
            <a:r>
              <a:rPr lang="en-US" dirty="0"/>
              <a:t>: build a workspace of packages</a:t>
            </a:r>
          </a:p>
          <a:p>
            <a:r>
              <a:rPr lang="en-US" dirty="0" err="1">
                <a:hlinkClick r:id="rId5"/>
              </a:rPr>
              <a:t>rosdep</a:t>
            </a:r>
            <a:r>
              <a:rPr lang="en-US" dirty="0"/>
              <a:t>: install system dependencies of a package</a:t>
            </a:r>
          </a:p>
          <a:p>
            <a:r>
              <a:rPr lang="en-US" dirty="0" err="1">
                <a:hlinkClick r:id="rId6"/>
              </a:rPr>
              <a:t>rqt</a:t>
            </a:r>
            <a:r>
              <a:rPr lang="en-US" dirty="0"/>
              <a:t>: In </a:t>
            </a:r>
            <a:r>
              <a:rPr lang="en-US" dirty="0" err="1">
                <a:hlinkClick r:id="rId6"/>
              </a:rPr>
              <a:t>rqt</a:t>
            </a:r>
            <a:r>
              <a:rPr lang="en-US" dirty="0"/>
              <a:t> there is a plugin called "Introspection/Package Graph", which visualizes package dependencies as a graph</a:t>
            </a:r>
          </a:p>
          <a:p>
            <a:endParaRPr lang="en-US" dirty="0"/>
          </a:p>
        </p:txBody>
      </p:sp>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973815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Format</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Xml stands for extensible markup language.</a:t>
            </a:r>
          </a:p>
          <a:p>
            <a:pPr marL="0" indent="0">
              <a:buNone/>
            </a:pPr>
            <a:endParaRPr lang="en-US" dirty="0">
              <a:solidFill>
                <a:srgbClr val="0000CD"/>
              </a:solidFill>
              <a:latin typeface="Consolas" panose="020B0609020204030204" pitchFamily="49" charset="0"/>
            </a:endParaRPr>
          </a:p>
          <a:p>
            <a:pPr marL="0" indent="0">
              <a:buNone/>
            </a:pP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note</a:t>
            </a:r>
            <a:r>
              <a:rPr lang="en-US" dirty="0">
                <a:solidFill>
                  <a:srgbClr val="0000CD"/>
                </a:solidFill>
                <a:latin typeface="Consolas" panose="020B0609020204030204" pitchFamily="49" charset="0"/>
              </a:rPr>
              <a:t>&gt;</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to</a:t>
            </a:r>
            <a:r>
              <a:rPr lang="en-US" dirty="0">
                <a:solidFill>
                  <a:srgbClr val="0000CD"/>
                </a:solidFill>
                <a:latin typeface="Consolas" panose="020B0609020204030204" pitchFamily="49" charset="0"/>
              </a:rPr>
              <a:t>&gt;</a:t>
            </a:r>
            <a:r>
              <a:rPr lang="en-US" dirty="0" err="1">
                <a:solidFill>
                  <a:srgbClr val="000000"/>
                </a:solidFill>
                <a:latin typeface="Consolas" panose="020B0609020204030204" pitchFamily="49" charset="0"/>
              </a:rPr>
              <a:t>Tove</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/to</a:t>
            </a:r>
            <a:r>
              <a:rPr lang="en-US" dirty="0">
                <a:solidFill>
                  <a:srgbClr val="0000CD"/>
                </a:solidFill>
                <a:latin typeface="Consolas" panose="020B0609020204030204" pitchFamily="49" charset="0"/>
              </a:rPr>
              <a:t>&gt;</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from</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Jani</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/from</a:t>
            </a:r>
            <a:r>
              <a:rPr lang="en-US" dirty="0">
                <a:solidFill>
                  <a:srgbClr val="0000CD"/>
                </a:solidFill>
                <a:latin typeface="Consolas" panose="020B0609020204030204" pitchFamily="49" charset="0"/>
              </a:rPr>
              <a:t>&gt;</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heading</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Reminder</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/heading</a:t>
            </a:r>
            <a:r>
              <a:rPr lang="en-US" dirty="0">
                <a:solidFill>
                  <a:srgbClr val="0000CD"/>
                </a:solidFill>
                <a:latin typeface="Consolas" panose="020B0609020204030204" pitchFamily="49" charset="0"/>
              </a:rPr>
              <a:t>&gt;</a:t>
            </a:r>
            <a:br>
              <a:rPr lang="en-US" dirty="0"/>
            </a:br>
            <a:r>
              <a:rPr lang="en-US" dirty="0">
                <a:solidFill>
                  <a:srgbClr val="000000"/>
                </a:solidFill>
                <a:latin typeface="Consolas" panose="020B0609020204030204" pitchFamily="49" charset="0"/>
              </a:rPr>
              <a:t>  </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body</a:t>
            </a:r>
            <a:r>
              <a:rPr lang="en-US" dirty="0">
                <a:solidFill>
                  <a:srgbClr val="0000CD"/>
                </a:solidFill>
                <a:latin typeface="Consolas" panose="020B0609020204030204" pitchFamily="49" charset="0"/>
              </a:rPr>
              <a:t>&gt;</a:t>
            </a:r>
            <a:r>
              <a:rPr lang="en-US" dirty="0">
                <a:solidFill>
                  <a:srgbClr val="000000"/>
                </a:solidFill>
                <a:latin typeface="Consolas" panose="020B0609020204030204" pitchFamily="49" charset="0"/>
              </a:rPr>
              <a:t>Don't forget me this weekend!</a:t>
            </a: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/body</a:t>
            </a:r>
            <a:r>
              <a:rPr lang="en-US" dirty="0">
                <a:solidFill>
                  <a:srgbClr val="0000CD"/>
                </a:solidFill>
                <a:latin typeface="Consolas" panose="020B0609020204030204" pitchFamily="49" charset="0"/>
              </a:rPr>
              <a:t>&gt;</a:t>
            </a:r>
            <a:br>
              <a:rPr lang="en-US" dirty="0"/>
            </a:br>
            <a:r>
              <a:rPr lang="en-US" dirty="0">
                <a:solidFill>
                  <a:srgbClr val="0000CD"/>
                </a:solidFill>
                <a:latin typeface="Consolas" panose="020B0609020204030204" pitchFamily="49" charset="0"/>
              </a:rPr>
              <a:t>&lt;</a:t>
            </a:r>
            <a:r>
              <a:rPr lang="en-US" dirty="0">
                <a:solidFill>
                  <a:srgbClr val="A52A2A"/>
                </a:solidFill>
                <a:latin typeface="Consolas" panose="020B0609020204030204" pitchFamily="49" charset="0"/>
              </a:rPr>
              <a:t>/note</a:t>
            </a:r>
            <a:r>
              <a:rPr lang="en-US" dirty="0">
                <a:solidFill>
                  <a:srgbClr val="0000CD"/>
                </a:solidFill>
                <a:latin typeface="Consolas" panose="020B0609020204030204" pitchFamily="49" charset="0"/>
              </a:rPr>
              <a:t>&gt;</a:t>
            </a:r>
          </a:p>
          <a:p>
            <a:pPr marL="0" indent="0">
              <a:buNone/>
            </a:pPr>
            <a:endParaRPr lang="en-US" dirty="0">
              <a:solidFill>
                <a:srgbClr val="0000CD"/>
              </a:solidFill>
              <a:latin typeface="Consolas" panose="020B0609020204030204" pitchFamily="49" charset="0"/>
            </a:endParaRPr>
          </a:p>
          <a:p>
            <a:pPr marL="0" indent="0">
              <a:buNone/>
            </a:pPr>
            <a:r>
              <a:rPr lang="en-US" dirty="0"/>
              <a:t>The XML above does not DO anything. XML is just information wrapped in tags.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5981"/>
            <a:ext cx="2632375" cy="705394"/>
          </a:xfrm>
          <a:prstGeom prst="rect">
            <a:avLst/>
          </a:prstGeom>
        </p:spPr>
      </p:pic>
    </p:spTree>
    <p:extLst>
      <p:ext uri="{BB962C8B-B14F-4D97-AF65-F5344CB8AC3E}">
        <p14:creationId xmlns:p14="http://schemas.microsoft.com/office/powerpoint/2010/main" val="3234939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XML Tags and Elements</a:t>
            </a:r>
          </a:p>
        </p:txBody>
      </p:sp>
      <p:pic>
        <p:nvPicPr>
          <p:cNvPr id="4" name="Content Placeholder 3"/>
          <p:cNvPicPr>
            <a:picLocks noGrp="1" noChangeAspect="1"/>
          </p:cNvPicPr>
          <p:nvPr>
            <p:ph idx="1"/>
          </p:nvPr>
        </p:nvPicPr>
        <p:blipFill>
          <a:blip r:embed="rId2"/>
          <a:stretch>
            <a:fillRect/>
          </a:stretch>
        </p:blipFill>
        <p:spPr>
          <a:xfrm>
            <a:off x="1324922" y="1607910"/>
            <a:ext cx="8518900" cy="4351338"/>
          </a:xfrm>
          <a:prstGeom prst="rect">
            <a:avLst/>
          </a:prstGeom>
        </p:spPr>
      </p:pic>
      <p:sp>
        <p:nvSpPr>
          <p:cNvPr id="5" name="Rectangle 4"/>
          <p:cNvSpPr/>
          <p:nvPr/>
        </p:nvSpPr>
        <p:spPr>
          <a:xfrm>
            <a:off x="1201238" y="6047406"/>
            <a:ext cx="3414305" cy="261610"/>
          </a:xfrm>
          <a:prstGeom prst="rect">
            <a:avLst/>
          </a:prstGeom>
        </p:spPr>
        <p:txBody>
          <a:bodyPr wrap="square">
            <a:spAutoFit/>
          </a:bodyPr>
          <a:lstStyle/>
          <a:p>
            <a:r>
              <a:rPr lang="en-US" sz="1100" dirty="0"/>
              <a:t>https://www.youtube.com/watch?v=nyk8QO08grM</a:t>
            </a:r>
          </a:p>
        </p:txBody>
      </p:sp>
    </p:spTree>
    <p:extLst>
      <p:ext uri="{BB962C8B-B14F-4D97-AF65-F5344CB8AC3E}">
        <p14:creationId xmlns:p14="http://schemas.microsoft.com/office/powerpoint/2010/main" val="3659367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XML?</a:t>
            </a:r>
          </a:p>
        </p:txBody>
      </p:sp>
      <p:sp>
        <p:nvSpPr>
          <p:cNvPr id="3" name="Content Placeholder 2"/>
          <p:cNvSpPr>
            <a:spLocks noGrp="1"/>
          </p:cNvSpPr>
          <p:nvPr>
            <p:ph idx="1"/>
          </p:nvPr>
        </p:nvSpPr>
        <p:spPr>
          <a:xfrm>
            <a:off x="838200" y="1825625"/>
            <a:ext cx="10515600" cy="2255721"/>
          </a:xfrm>
        </p:spPr>
        <p:txBody>
          <a:bodyPr/>
          <a:lstStyle/>
          <a:p>
            <a:r>
              <a:rPr lang="en-US" dirty="0"/>
              <a:t>It simplifies data sharing</a:t>
            </a:r>
          </a:p>
          <a:p>
            <a:r>
              <a:rPr lang="en-US" dirty="0"/>
              <a:t>It simplifies data transport</a:t>
            </a:r>
          </a:p>
          <a:p>
            <a:r>
              <a:rPr lang="en-US" dirty="0"/>
              <a:t>It simplifies platform changes</a:t>
            </a:r>
          </a:p>
          <a:p>
            <a:r>
              <a:rPr lang="en-US" dirty="0"/>
              <a:t>It simplifies data availability</a:t>
            </a:r>
          </a:p>
        </p:txBody>
      </p:sp>
      <p:sp>
        <p:nvSpPr>
          <p:cNvPr id="4" name="Rectangle 3"/>
          <p:cNvSpPr/>
          <p:nvPr/>
        </p:nvSpPr>
        <p:spPr>
          <a:xfrm>
            <a:off x="838200" y="4482119"/>
            <a:ext cx="5842305" cy="1200329"/>
          </a:xfrm>
          <a:prstGeom prst="rect">
            <a:avLst/>
          </a:prstGeom>
        </p:spPr>
        <p:txBody>
          <a:bodyPr wrap="none">
            <a:spAutoFit/>
          </a:bodyPr>
          <a:lstStyle/>
          <a:p>
            <a:r>
              <a:rPr lang="en-US" sz="2400" dirty="0"/>
              <a:t>If you want to learn more about xml:</a:t>
            </a:r>
          </a:p>
          <a:p>
            <a:endParaRPr lang="en-US" sz="2400" dirty="0"/>
          </a:p>
          <a:p>
            <a:r>
              <a:rPr lang="en-US" sz="2400" dirty="0"/>
              <a:t>https://www.w3schools.com/xml/default.asp</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124249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Structure</a:t>
            </a:r>
            <a:endParaRPr lang="en-US" b="1" dirty="0">
              <a:solidFill>
                <a:srgbClr val="000000"/>
              </a:solidFill>
              <a:latin typeface="Calibri Light"/>
            </a:endParaRPr>
          </a:p>
        </p:txBody>
      </p:sp>
      <p:sp>
        <p:nvSpPr>
          <p:cNvPr id="3" name="Content Placeholder 2"/>
          <p:cNvSpPr>
            <a:spLocks noGrp="1"/>
          </p:cNvSpPr>
          <p:nvPr>
            <p:ph idx="1"/>
          </p:nvPr>
        </p:nvSpPr>
        <p:spPr>
          <a:xfrm>
            <a:off x="810008" y="1552574"/>
            <a:ext cx="3796498" cy="5202357"/>
          </a:xfrm>
        </p:spPr>
        <p:txBody>
          <a:bodyPr vert="horz" lIns="91440" tIns="45720" rIns="91440" bIns="45720" rtlCol="0" anchor="t">
            <a:noAutofit/>
          </a:bodyPr>
          <a:lstStyle/>
          <a:p>
            <a:pPr lvl="1"/>
            <a:r>
              <a:rPr lang="en-US" sz="1400" b="1" dirty="0"/>
              <a:t>What is ROS?</a:t>
            </a:r>
          </a:p>
          <a:p>
            <a:pPr lvl="1"/>
            <a:r>
              <a:rPr lang="en-US" sz="1400" b="1" dirty="0"/>
              <a:t>Introduction to ROS </a:t>
            </a:r>
          </a:p>
          <a:p>
            <a:pPr lvl="2"/>
            <a:r>
              <a:rPr lang="en-US" sz="1400" b="1" dirty="0"/>
              <a:t>ROS architecture, philosophy, history</a:t>
            </a:r>
          </a:p>
          <a:p>
            <a:pPr lvl="1"/>
            <a:r>
              <a:rPr lang="en-US" sz="1400" b="1" dirty="0"/>
              <a:t>How to install ROS?</a:t>
            </a:r>
          </a:p>
          <a:p>
            <a:pPr lvl="1"/>
            <a:r>
              <a:rPr lang="en-US" sz="1400" b="1" dirty="0"/>
              <a:t>Examples</a:t>
            </a:r>
          </a:p>
          <a:p>
            <a:pPr lvl="1"/>
            <a:r>
              <a:rPr lang="en-US" sz="1400" b="1" dirty="0"/>
              <a:t>XML Format</a:t>
            </a:r>
          </a:p>
          <a:p>
            <a:pPr lvl="1"/>
            <a:r>
              <a:rPr lang="en-US" sz="1400" b="1" dirty="0"/>
              <a:t>ROS commands</a:t>
            </a:r>
          </a:p>
          <a:p>
            <a:pPr lvl="1"/>
            <a:r>
              <a:rPr lang="en-US" sz="1400" b="1" dirty="0"/>
              <a:t>Getting familiar with the ROS filesystem</a:t>
            </a:r>
          </a:p>
          <a:p>
            <a:pPr lvl="1"/>
            <a:r>
              <a:rPr lang="en-US" sz="1400" b="1" dirty="0"/>
              <a:t>How to create a ROS package?</a:t>
            </a:r>
          </a:p>
          <a:p>
            <a:pPr lvl="1"/>
            <a:r>
              <a:rPr lang="en-US" sz="1400" b="1" dirty="0"/>
              <a:t>How to build a ROS package?</a:t>
            </a:r>
          </a:p>
          <a:p>
            <a:pPr lvl="1"/>
            <a:r>
              <a:rPr lang="en-US" sz="1400" b="1" dirty="0"/>
              <a:t>How to install released ROS packages?</a:t>
            </a:r>
          </a:p>
          <a:p>
            <a:pPr lvl="1"/>
            <a:r>
              <a:rPr lang="en-US" sz="1400" b="1" dirty="0"/>
              <a:t>How to build packages from source?</a:t>
            </a:r>
          </a:p>
          <a:p>
            <a:pPr lvl="1"/>
            <a:r>
              <a:rPr lang="en-US" sz="1400" b="1" dirty="0"/>
              <a:t> ROS Nodes Detail</a:t>
            </a:r>
          </a:p>
          <a:p>
            <a:pPr marL="628650" lvl="1" indent="-171450"/>
            <a:r>
              <a:rPr lang="en-US" sz="1400" b="1" dirty="0"/>
              <a:t>ROS Topics Detail</a:t>
            </a:r>
          </a:p>
          <a:p>
            <a:pPr marL="628650" lvl="1" indent="-171450"/>
            <a:r>
              <a:rPr lang="en-US" sz="1400" b="1" dirty="0"/>
              <a:t>Writing a Publisher and Subscriber</a:t>
            </a:r>
          </a:p>
        </p:txBody>
      </p:sp>
      <p:sp>
        <p:nvSpPr>
          <p:cNvPr id="4" name="Rectangle 3"/>
          <p:cNvSpPr/>
          <p:nvPr/>
        </p:nvSpPr>
        <p:spPr>
          <a:xfrm>
            <a:off x="5853529" y="1179522"/>
            <a:ext cx="4596441" cy="3754874"/>
          </a:xfrm>
          <a:prstGeom prst="rect">
            <a:avLst/>
          </a:prstGeom>
        </p:spPr>
        <p:txBody>
          <a:bodyPr wrap="square">
            <a:spAutoFit/>
          </a:bodyPr>
          <a:lstStyle/>
          <a:p>
            <a:endParaRPr lang="en-US" sz="1400" dirty="0"/>
          </a:p>
          <a:p>
            <a:pPr lvl="1"/>
            <a:endParaRPr lang="en-US" sz="1400" dirty="0"/>
          </a:p>
          <a:p>
            <a:pPr marL="628650" lvl="1" indent="-171450">
              <a:buFont typeface="Arial" panose="020B0604020202020204" pitchFamily="34" charset="0"/>
              <a:buChar char="•"/>
            </a:pPr>
            <a:r>
              <a:rPr lang="en-US" sz="1400" dirty="0"/>
              <a:t>ROS Services and Messages</a:t>
            </a:r>
          </a:p>
          <a:p>
            <a:pPr marL="628650" lvl="1" indent="-171450">
              <a:buFont typeface="Arial" panose="020B0604020202020204" pitchFamily="34" charset="0"/>
              <a:buChar char="•"/>
            </a:pPr>
            <a:r>
              <a:rPr lang="en-US" sz="1400" dirty="0"/>
              <a:t>ROS Parameters</a:t>
            </a:r>
          </a:p>
          <a:p>
            <a:pPr marL="628650" lvl="1" indent="-171450">
              <a:buFont typeface="Arial" panose="020B0604020202020204" pitchFamily="34" charset="0"/>
              <a:buChar char="•"/>
            </a:pPr>
            <a:r>
              <a:rPr lang="en-US" sz="1400" dirty="0"/>
              <a:t>Writing a Service and Client</a:t>
            </a:r>
          </a:p>
          <a:p>
            <a:pPr marL="628650" lvl="1" indent="-171450">
              <a:buFont typeface="Arial" panose="020B0604020202020204" pitchFamily="34" charset="0"/>
              <a:buChar char="•"/>
            </a:pPr>
            <a:r>
              <a:rPr lang="en-US" sz="1400" dirty="0"/>
              <a:t>ROS .bag file</a:t>
            </a:r>
          </a:p>
          <a:p>
            <a:pPr marL="628650" lvl="1" indent="-171450">
              <a:buFont typeface="Arial" panose="020B0604020202020204" pitchFamily="34" charset="0"/>
              <a:buChar char="•"/>
            </a:pPr>
            <a:r>
              <a:rPr lang="en-US" sz="1400" dirty="0"/>
              <a:t>URDF</a:t>
            </a:r>
          </a:p>
          <a:p>
            <a:pPr marL="628650" lvl="1" indent="-171450">
              <a:buFont typeface="Arial" panose="020B0604020202020204" pitchFamily="34" charset="0"/>
              <a:buChar char="•"/>
            </a:pPr>
            <a:r>
              <a:rPr lang="en-US" sz="1400" dirty="0"/>
              <a:t>TF</a:t>
            </a:r>
          </a:p>
          <a:p>
            <a:pPr marL="628650" lvl="1" indent="-171450">
              <a:buFont typeface="Arial" panose="020B0604020202020204" pitchFamily="34" charset="0"/>
              <a:buChar char="•"/>
            </a:pPr>
            <a:r>
              <a:rPr lang="en-US" sz="1400" dirty="0"/>
              <a:t>RVIZ</a:t>
            </a:r>
          </a:p>
          <a:p>
            <a:pPr marL="628650" lvl="1" indent="-171450">
              <a:buFont typeface="Arial" panose="020B0604020202020204" pitchFamily="34" charset="0"/>
              <a:buChar char="•"/>
            </a:pPr>
            <a:r>
              <a:rPr lang="en-US" sz="1400" dirty="0"/>
              <a:t>Getting started with </a:t>
            </a:r>
            <a:r>
              <a:rPr lang="en-US" sz="1400" dirty="0" err="1"/>
              <a:t>Turtlebot</a:t>
            </a:r>
            <a:endParaRPr lang="en-US" sz="1400" dirty="0"/>
          </a:p>
          <a:p>
            <a:pPr marL="628650" lvl="1" indent="-171450">
              <a:buFont typeface="Arial" panose="020B0604020202020204" pitchFamily="34" charset="0"/>
              <a:buChar char="•"/>
            </a:pPr>
            <a:r>
              <a:rPr lang="en-US" sz="1400" dirty="0" err="1"/>
              <a:t>MoveIt</a:t>
            </a:r>
            <a:endParaRPr lang="en-US" sz="1400" dirty="0"/>
          </a:p>
          <a:p>
            <a:pPr marL="628650" lvl="1" indent="-171450">
              <a:buFont typeface="Arial" panose="020B0604020202020204" pitchFamily="34" charset="0"/>
              <a:buChar char="•"/>
            </a:pPr>
            <a:r>
              <a:rPr lang="en-US" sz="1400" dirty="0"/>
              <a:t>Creating </a:t>
            </a:r>
            <a:r>
              <a:rPr lang="en-US" sz="1400" dirty="0" err="1"/>
              <a:t>Vikingbot</a:t>
            </a:r>
            <a:r>
              <a:rPr lang="en-US" sz="1400" dirty="0"/>
              <a:t> URDF</a:t>
            </a:r>
          </a:p>
          <a:p>
            <a:pPr marL="628650" lvl="1" indent="-171450">
              <a:buFont typeface="Arial" panose="020B0604020202020204" pitchFamily="34" charset="0"/>
              <a:buChar char="•"/>
            </a:pPr>
            <a:r>
              <a:rPr lang="en-US" sz="1400" dirty="0" err="1"/>
              <a:t>Robot_State_Publisher</a:t>
            </a:r>
            <a:endParaRPr lang="en-US" sz="1400" dirty="0"/>
          </a:p>
          <a:p>
            <a:pPr marL="628650" lvl="1" indent="-171450">
              <a:buFont typeface="Arial" panose="020B0604020202020204" pitchFamily="34" charset="0"/>
              <a:buChar char="•"/>
            </a:pPr>
            <a:r>
              <a:rPr lang="en-US" sz="1400" dirty="0" err="1"/>
              <a:t>Joint_State_Publisher</a:t>
            </a:r>
            <a:endParaRPr lang="en-US" sz="1400" dirty="0"/>
          </a:p>
          <a:p>
            <a:pPr marL="628650" lvl="1" indent="-171450">
              <a:buFont typeface="Arial" panose="020B0604020202020204" pitchFamily="34" charset="0"/>
              <a:buChar char="•"/>
            </a:pPr>
            <a:r>
              <a:rPr lang="en-US" sz="1400" dirty="0"/>
              <a:t>Gazebo</a:t>
            </a:r>
          </a:p>
          <a:p>
            <a:endParaRPr lang="en-US" sz="1400" b="1" dirty="0"/>
          </a:p>
          <a:p>
            <a:pPr marL="628650" lvl="1" indent="-171450">
              <a:buFont typeface="Arial" panose="020B0604020202020204" pitchFamily="34" charset="0"/>
              <a:buChar char="•"/>
            </a:pPr>
            <a:endParaRPr lang="en-US" sz="14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067582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File System</a:t>
            </a:r>
          </a:p>
        </p:txBody>
      </p:sp>
      <p:sp>
        <p:nvSpPr>
          <p:cNvPr id="3" name="Content Placeholder 2"/>
          <p:cNvSpPr>
            <a:spLocks noGrp="1"/>
          </p:cNvSpPr>
          <p:nvPr>
            <p:ph idx="1"/>
          </p:nvPr>
        </p:nvSpPr>
        <p:spPr/>
        <p:txBody>
          <a:bodyPr/>
          <a:lstStyle/>
          <a:p>
            <a:r>
              <a:rPr lang="en-US" b="1" dirty="0"/>
              <a:t>Packages:</a:t>
            </a:r>
            <a:r>
              <a:rPr lang="en-US" dirty="0"/>
              <a:t> Packages are the software organization unit of ROS code. Each package can contain libraries, executables, scripts, or other artifacts.</a:t>
            </a:r>
          </a:p>
          <a:p>
            <a:r>
              <a:rPr lang="en-US" b="1" dirty="0"/>
              <a:t>Manifests (</a:t>
            </a:r>
            <a:r>
              <a:rPr lang="en-US" b="1" dirty="0">
                <a:hlinkClick r:id="rId2"/>
              </a:rPr>
              <a:t>package.xml</a:t>
            </a:r>
            <a:r>
              <a:rPr lang="en-US" b="1" dirty="0"/>
              <a:t>):</a:t>
            </a:r>
            <a:r>
              <a:rPr lang="en-US" dirty="0"/>
              <a:t> A manifest is a description of a </a:t>
            </a:r>
            <a:r>
              <a:rPr lang="en-US" i="1" dirty="0"/>
              <a:t>package</a:t>
            </a:r>
            <a:r>
              <a:rPr lang="en-US" dirty="0"/>
              <a:t>. It serves to define dependencies between </a:t>
            </a:r>
            <a:r>
              <a:rPr lang="en-US" i="1" dirty="0"/>
              <a:t>packages</a:t>
            </a:r>
            <a:r>
              <a:rPr lang="en-US" dirty="0"/>
              <a:t> and to capture meta information about the </a:t>
            </a:r>
            <a:r>
              <a:rPr lang="en-US" i="1" dirty="0"/>
              <a:t>package</a:t>
            </a:r>
            <a:r>
              <a:rPr lang="en-US" dirty="0"/>
              <a:t> like version, maintainer, license, etc...</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588772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rospack</a:t>
            </a:r>
            <a:endParaRPr lang="en-US" b="1" dirty="0"/>
          </a:p>
        </p:txBody>
      </p:sp>
      <p:sp>
        <p:nvSpPr>
          <p:cNvPr id="3" name="Content Placeholder 2"/>
          <p:cNvSpPr>
            <a:spLocks noGrp="1"/>
          </p:cNvSpPr>
          <p:nvPr>
            <p:ph idx="1"/>
          </p:nvPr>
        </p:nvSpPr>
        <p:spPr/>
        <p:txBody>
          <a:bodyPr/>
          <a:lstStyle/>
          <a:p>
            <a:r>
              <a:rPr lang="en-US" dirty="0" err="1"/>
              <a:t>rospack</a:t>
            </a:r>
            <a:r>
              <a:rPr lang="en-US" dirty="0"/>
              <a:t> : gives you information about the package</a:t>
            </a:r>
          </a:p>
          <a:p>
            <a:endParaRPr lang="en-US" dirty="0"/>
          </a:p>
          <a:p>
            <a:r>
              <a:rPr lang="en-US" dirty="0" err="1"/>
              <a:t>rospack</a:t>
            </a:r>
            <a:r>
              <a:rPr lang="en-US" dirty="0"/>
              <a:t> find </a:t>
            </a:r>
            <a:r>
              <a:rPr lang="en-US" dirty="0" err="1"/>
              <a:t>package_name</a:t>
            </a:r>
            <a:endParaRPr lang="en-US" dirty="0"/>
          </a:p>
          <a:p>
            <a:r>
              <a:rPr lang="en-US" dirty="0"/>
              <a:t> ex: </a:t>
            </a:r>
            <a:r>
              <a:rPr lang="en-US" dirty="0" err="1"/>
              <a:t>rospack</a:t>
            </a:r>
            <a:r>
              <a:rPr lang="en-US" dirty="0"/>
              <a:t> find </a:t>
            </a:r>
            <a:r>
              <a:rPr lang="en-US" dirty="0" err="1"/>
              <a:t>roscpp</a:t>
            </a:r>
            <a:endParaRPr lang="en-US" dirty="0"/>
          </a:p>
          <a:p>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5002350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roscd</a:t>
            </a:r>
            <a:endParaRPr lang="en-US" b="1" dirty="0"/>
          </a:p>
        </p:txBody>
      </p:sp>
      <p:sp>
        <p:nvSpPr>
          <p:cNvPr id="3" name="Content Placeholder 2"/>
          <p:cNvSpPr>
            <a:spLocks noGrp="1"/>
          </p:cNvSpPr>
          <p:nvPr>
            <p:ph idx="1"/>
          </p:nvPr>
        </p:nvSpPr>
        <p:spPr/>
        <p:txBody>
          <a:bodyPr/>
          <a:lstStyle/>
          <a:p>
            <a:r>
              <a:rPr lang="en-US" dirty="0"/>
              <a:t>It is used to change directory to a package or a stack.</a:t>
            </a:r>
          </a:p>
          <a:p>
            <a:endParaRPr lang="en-US" dirty="0"/>
          </a:p>
          <a:p>
            <a:pPr lvl="1"/>
            <a:r>
              <a:rPr lang="en-US" dirty="0" err="1"/>
              <a:t>roscd</a:t>
            </a:r>
            <a:r>
              <a:rPr lang="en-US" dirty="0"/>
              <a:t> </a:t>
            </a:r>
            <a:r>
              <a:rPr lang="en-US" dirty="0" err="1"/>
              <a:t>package_name</a:t>
            </a:r>
            <a:endParaRPr lang="en-US" dirty="0"/>
          </a:p>
          <a:p>
            <a:endParaRPr lang="en-US" dirty="0"/>
          </a:p>
          <a:p>
            <a:r>
              <a:rPr lang="en-US" dirty="0"/>
              <a:t>You can also use </a:t>
            </a:r>
            <a:r>
              <a:rPr lang="en-US" dirty="0" err="1"/>
              <a:t>roscd</a:t>
            </a:r>
            <a:r>
              <a:rPr lang="en-US" dirty="0"/>
              <a:t> to move into sub directories.</a:t>
            </a:r>
          </a:p>
          <a:p>
            <a:pPr lvl="1"/>
            <a:endParaRPr lang="en-US" dirty="0"/>
          </a:p>
          <a:p>
            <a:pPr lvl="1"/>
            <a:r>
              <a:rPr lang="en-US" dirty="0" err="1"/>
              <a:t>roscd</a:t>
            </a:r>
            <a:r>
              <a:rPr lang="en-US" dirty="0"/>
              <a:t> </a:t>
            </a:r>
            <a:r>
              <a:rPr lang="en-US" dirty="0" err="1"/>
              <a:t>package_name</a:t>
            </a:r>
            <a:r>
              <a:rPr lang="en-US" dirty="0"/>
              <a:t>/</a:t>
            </a:r>
            <a:r>
              <a:rPr lang="en-US" dirty="0" err="1"/>
              <a:t>sub_directory</a:t>
            </a:r>
            <a:endParaRPr lang="en-US" dirty="0"/>
          </a:p>
          <a:p>
            <a:pPr lvl="1"/>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64869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rosls</a:t>
            </a:r>
            <a:endParaRPr lang="en-US" b="1" dirty="0"/>
          </a:p>
        </p:txBody>
      </p:sp>
      <p:sp>
        <p:nvSpPr>
          <p:cNvPr id="3" name="Content Placeholder 2"/>
          <p:cNvSpPr>
            <a:spLocks noGrp="1"/>
          </p:cNvSpPr>
          <p:nvPr>
            <p:ph idx="1"/>
          </p:nvPr>
        </p:nvSpPr>
        <p:spPr/>
        <p:txBody>
          <a:bodyPr/>
          <a:lstStyle/>
          <a:p>
            <a:r>
              <a:rPr lang="en-US" dirty="0"/>
              <a:t>It is used to list to directories inside a package.</a:t>
            </a:r>
          </a:p>
          <a:p>
            <a:endParaRPr lang="en-US" dirty="0"/>
          </a:p>
          <a:p>
            <a:pPr lvl="1"/>
            <a:r>
              <a:rPr lang="en-US" dirty="0" err="1"/>
              <a:t>rosls</a:t>
            </a:r>
            <a:r>
              <a:rPr lang="en-US" dirty="0"/>
              <a:t> </a:t>
            </a:r>
            <a:r>
              <a:rPr lang="en-US" dirty="0" err="1"/>
              <a:t>roscpp_tutorials</a:t>
            </a:r>
            <a:endParaRPr lang="en-US" dirty="0"/>
          </a:p>
          <a:p>
            <a:pPr lvl="1"/>
            <a:endParaRPr lang="en-US" dirty="0"/>
          </a:p>
          <a:p>
            <a:pPr lvl="1"/>
            <a:r>
              <a:rPr lang="en-US" dirty="0" err="1"/>
              <a:t>Cmake</a:t>
            </a:r>
            <a:r>
              <a:rPr lang="en-US" dirty="0"/>
              <a:t> launch package.xml </a:t>
            </a:r>
            <a:r>
              <a:rPr lang="en-US" dirty="0" err="1"/>
              <a:t>srv</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101635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rosdep</a:t>
            </a:r>
            <a:endParaRPr lang="en-US" b="1" dirty="0"/>
          </a:p>
        </p:txBody>
      </p:sp>
      <p:sp>
        <p:nvSpPr>
          <p:cNvPr id="3" name="Content Placeholder 2"/>
          <p:cNvSpPr>
            <a:spLocks noGrp="1"/>
          </p:cNvSpPr>
          <p:nvPr>
            <p:ph idx="1"/>
          </p:nvPr>
        </p:nvSpPr>
        <p:spPr>
          <a:xfrm>
            <a:off x="838200" y="1825625"/>
            <a:ext cx="10515600" cy="4351338"/>
          </a:xfrm>
        </p:spPr>
        <p:txBody>
          <a:bodyPr/>
          <a:lstStyle/>
          <a:p>
            <a:r>
              <a:rPr lang="en-US" dirty="0"/>
              <a:t>It is used to install system dependencies. </a:t>
            </a:r>
          </a:p>
          <a:p>
            <a:endParaRPr lang="en-US" dirty="0"/>
          </a:p>
          <a:p>
            <a:r>
              <a:rPr lang="en-US" dirty="0" err="1"/>
              <a:t>rosdep</a:t>
            </a:r>
            <a:r>
              <a:rPr lang="en-US" dirty="0"/>
              <a:t> install </a:t>
            </a:r>
            <a:r>
              <a:rPr lang="en-US" dirty="0" err="1"/>
              <a:t>my_package</a:t>
            </a:r>
            <a:endParaRPr lang="en-US" dirty="0"/>
          </a:p>
          <a:p>
            <a:pPr marL="0" indent="0">
              <a:buNone/>
            </a:pPr>
            <a:endParaRPr lang="en-US" dirty="0"/>
          </a:p>
          <a:p>
            <a:r>
              <a:rPr lang="en-US" dirty="0" err="1"/>
              <a:t>rosdep</a:t>
            </a:r>
            <a:r>
              <a:rPr lang="en-US" dirty="0"/>
              <a:t> install --from-paths </a:t>
            </a:r>
            <a:r>
              <a:rPr lang="en-US" dirty="0" err="1"/>
              <a:t>src</a:t>
            </a:r>
            <a:r>
              <a:rPr lang="en-US" dirty="0"/>
              <a:t>  --ignore-</a:t>
            </a:r>
            <a:r>
              <a:rPr lang="en-US" dirty="0" err="1"/>
              <a:t>src</a:t>
            </a:r>
            <a:r>
              <a:rPr lang="en-US" dirty="0"/>
              <a:t> --</a:t>
            </a:r>
            <a:r>
              <a:rPr lang="en-US" dirty="0" err="1"/>
              <a:t>rosdistro</a:t>
            </a:r>
            <a:r>
              <a:rPr lang="en-US" dirty="0"/>
              <a:t> indigo</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559883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Install ROS Packages?</a:t>
            </a:r>
          </a:p>
        </p:txBody>
      </p:sp>
      <p:sp>
        <p:nvSpPr>
          <p:cNvPr id="3" name="Content Placeholder 2"/>
          <p:cNvSpPr>
            <a:spLocks noGrp="1"/>
          </p:cNvSpPr>
          <p:nvPr>
            <p:ph idx="1"/>
          </p:nvPr>
        </p:nvSpPr>
        <p:spPr/>
        <p:txBody>
          <a:bodyPr/>
          <a:lstStyle/>
          <a:p>
            <a:r>
              <a:rPr lang="en-US" dirty="0"/>
              <a:t>There are two ways to do it.</a:t>
            </a:r>
          </a:p>
          <a:p>
            <a:endParaRPr lang="en-US" dirty="0"/>
          </a:p>
          <a:p>
            <a:r>
              <a:rPr lang="en-US" dirty="0"/>
              <a:t>If there is a Debian package it is easy to install. </a:t>
            </a:r>
          </a:p>
          <a:p>
            <a:r>
              <a:rPr lang="en-US" dirty="0"/>
              <a:t>If there is no deb package, you have to install it from by sources.</a:t>
            </a:r>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340646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1</a:t>
            </a:r>
          </a:p>
        </p:txBody>
      </p:sp>
      <p:sp>
        <p:nvSpPr>
          <p:cNvPr id="3" name="Content Placeholder 2"/>
          <p:cNvSpPr>
            <a:spLocks noGrp="1"/>
          </p:cNvSpPr>
          <p:nvPr>
            <p:ph idx="1"/>
          </p:nvPr>
        </p:nvSpPr>
        <p:spPr/>
        <p:txBody>
          <a:bodyPr/>
          <a:lstStyle/>
          <a:p>
            <a:r>
              <a:rPr lang="en-US" dirty="0"/>
              <a:t>apt-get install </a:t>
            </a:r>
            <a:r>
              <a:rPr lang="en-US" dirty="0" err="1"/>
              <a:t>ros</a:t>
            </a:r>
            <a:r>
              <a:rPr lang="en-US" dirty="0"/>
              <a:t>-&lt;</a:t>
            </a:r>
            <a:r>
              <a:rPr lang="en-US" dirty="0" err="1"/>
              <a:t>ros</a:t>
            </a:r>
            <a:r>
              <a:rPr lang="en-US" dirty="0"/>
              <a:t>-distribution&gt;-&lt;package-name&gt;</a:t>
            </a:r>
          </a:p>
          <a:p>
            <a:endParaRPr lang="en-US" dirty="0"/>
          </a:p>
          <a:p>
            <a:r>
              <a:rPr lang="en-US" dirty="0"/>
              <a:t>Example: </a:t>
            </a:r>
          </a:p>
          <a:p>
            <a:pPr marL="0" indent="0">
              <a:buNone/>
            </a:pPr>
            <a:endParaRPr lang="en-US" dirty="0"/>
          </a:p>
          <a:p>
            <a:r>
              <a:rPr lang="en-US" dirty="0"/>
              <a:t>http://www.ros.org/browse/list.php</a:t>
            </a:r>
          </a:p>
          <a:p>
            <a:r>
              <a:rPr lang="en-US" dirty="0"/>
              <a:t>apt-get install </a:t>
            </a:r>
            <a:r>
              <a:rPr lang="en-US" dirty="0" err="1"/>
              <a:t>ros</a:t>
            </a:r>
            <a:r>
              <a:rPr lang="en-US" dirty="0"/>
              <a:t>-indigo-effort</a:t>
            </a:r>
            <a:r>
              <a:rPr lang="en-US" b="1" dirty="0">
                <a:solidFill>
                  <a:srgbClr val="FF0000"/>
                </a:solidFill>
              </a:rPr>
              <a:t>-</a:t>
            </a:r>
            <a:r>
              <a:rPr lang="en-US" dirty="0"/>
              <a:t>controllers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387618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2</a:t>
            </a:r>
          </a:p>
        </p:txBody>
      </p:sp>
      <p:sp>
        <p:nvSpPr>
          <p:cNvPr id="3" name="Content Placeholder 2"/>
          <p:cNvSpPr>
            <a:spLocks noGrp="1"/>
          </p:cNvSpPr>
          <p:nvPr>
            <p:ph idx="1"/>
          </p:nvPr>
        </p:nvSpPr>
        <p:spPr>
          <a:xfrm>
            <a:off x="838200" y="1457762"/>
            <a:ext cx="10515600" cy="5032375"/>
          </a:xfrm>
        </p:spPr>
        <p:txBody>
          <a:bodyPr/>
          <a:lstStyle/>
          <a:p>
            <a:pPr marL="0" indent="0">
              <a:buNone/>
            </a:pPr>
            <a:r>
              <a:rPr lang="en-US" dirty="0"/>
              <a:t>- cd </a:t>
            </a:r>
            <a:r>
              <a:rPr lang="en-US" dirty="0" err="1"/>
              <a:t>catkin_ws</a:t>
            </a:r>
            <a:r>
              <a:rPr lang="en-US" dirty="0"/>
              <a:t>/</a:t>
            </a:r>
            <a:r>
              <a:rPr lang="en-US" dirty="0" err="1"/>
              <a:t>src</a:t>
            </a:r>
            <a:endParaRPr lang="en-US" dirty="0"/>
          </a:p>
          <a:p>
            <a:pPr marL="0" indent="0">
              <a:buNone/>
            </a:pPr>
            <a:endParaRPr lang="en-US" dirty="0"/>
          </a:p>
          <a:p>
            <a:pPr marL="0" indent="0">
              <a:buNone/>
            </a:pPr>
            <a:r>
              <a:rPr lang="en-US" dirty="0"/>
              <a:t>- https://github.com/ros/ros_tutorials</a:t>
            </a:r>
          </a:p>
          <a:p>
            <a:pPr marL="0" indent="0">
              <a:buNone/>
            </a:pPr>
            <a:endParaRPr lang="en-US" dirty="0"/>
          </a:p>
          <a:p>
            <a:pPr marL="0" indent="0">
              <a:buNone/>
            </a:pPr>
            <a:r>
              <a:rPr lang="en-US" dirty="0"/>
              <a:t>- </a:t>
            </a:r>
            <a:r>
              <a:rPr lang="en-US" dirty="0" err="1"/>
              <a:t>git</a:t>
            </a:r>
            <a:r>
              <a:rPr lang="en-US" dirty="0"/>
              <a:t> clone -b indigo-</a:t>
            </a:r>
            <a:r>
              <a:rPr lang="en-US" dirty="0" err="1"/>
              <a:t>devel</a:t>
            </a:r>
            <a:r>
              <a:rPr lang="en-US" dirty="0"/>
              <a:t> https://github.com/ros/ros_tutorials.git</a:t>
            </a:r>
          </a:p>
          <a:p>
            <a:pPr marL="0" indent="0">
              <a:buNone/>
            </a:pPr>
            <a:endParaRPr lang="en-US" dirty="0"/>
          </a:p>
          <a:p>
            <a:pPr marL="0" indent="0">
              <a:buNone/>
            </a:pPr>
            <a:r>
              <a:rPr lang="en-US" dirty="0"/>
              <a:t>- cd </a:t>
            </a:r>
            <a:r>
              <a:rPr lang="en-US" dirty="0" err="1"/>
              <a:t>catkin_ws</a:t>
            </a:r>
            <a:endParaRPr lang="en-US" dirty="0"/>
          </a:p>
          <a:p>
            <a:pPr marL="0" indent="0">
              <a:buNone/>
            </a:pPr>
            <a:r>
              <a:rPr lang="en-US" dirty="0"/>
              <a:t>- </a:t>
            </a:r>
            <a:r>
              <a:rPr lang="en-US" dirty="0" err="1"/>
              <a:t>rosdep</a:t>
            </a:r>
            <a:r>
              <a:rPr lang="en-US" dirty="0"/>
              <a:t> install --from-paths </a:t>
            </a:r>
            <a:r>
              <a:rPr lang="en-US" dirty="0" err="1"/>
              <a:t>src</a:t>
            </a:r>
            <a:r>
              <a:rPr lang="en-US" dirty="0"/>
              <a:t>  --ignore-</a:t>
            </a:r>
            <a:r>
              <a:rPr lang="en-US" dirty="0" err="1"/>
              <a:t>src</a:t>
            </a:r>
            <a:r>
              <a:rPr lang="en-US" dirty="0"/>
              <a:t> --</a:t>
            </a:r>
            <a:r>
              <a:rPr lang="en-US" dirty="0" err="1"/>
              <a:t>rosdistro</a:t>
            </a:r>
            <a:r>
              <a:rPr lang="en-US" dirty="0"/>
              <a:t> indigo</a:t>
            </a:r>
          </a:p>
          <a:p>
            <a:pPr marL="0" indent="0">
              <a:buNone/>
            </a:pPr>
            <a:r>
              <a:rPr lang="en-US" dirty="0"/>
              <a:t>- </a:t>
            </a:r>
            <a:r>
              <a:rPr lang="en-US" dirty="0" err="1"/>
              <a:t>catkin_make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2803296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ROS Package?</a:t>
            </a:r>
          </a:p>
        </p:txBody>
      </p:sp>
      <p:sp>
        <p:nvSpPr>
          <p:cNvPr id="3" name="Content Placeholder 2"/>
          <p:cNvSpPr>
            <a:spLocks noGrp="1"/>
          </p:cNvSpPr>
          <p:nvPr>
            <p:ph idx="1"/>
          </p:nvPr>
        </p:nvSpPr>
        <p:spPr/>
        <p:txBody>
          <a:bodyPr/>
          <a:lstStyle/>
          <a:p>
            <a:r>
              <a:rPr lang="en-US" dirty="0"/>
              <a:t>For a package to be considered a catkin package it must meet a few requirements:</a:t>
            </a:r>
          </a:p>
          <a:p>
            <a:r>
              <a:rPr lang="en-US" dirty="0"/>
              <a:t>The package must contain a catkin compliant </a:t>
            </a:r>
            <a:r>
              <a:rPr lang="en-US" b="1" dirty="0"/>
              <a:t>package.xml</a:t>
            </a:r>
            <a:r>
              <a:rPr lang="en-US" dirty="0"/>
              <a:t> file.</a:t>
            </a:r>
          </a:p>
          <a:p>
            <a:pPr lvl="1"/>
            <a:r>
              <a:rPr lang="en-US" dirty="0"/>
              <a:t>That package.xml file provides meta information about the package.</a:t>
            </a:r>
          </a:p>
          <a:p>
            <a:r>
              <a:rPr lang="en-US" dirty="0"/>
              <a:t>The package must contain a</a:t>
            </a:r>
            <a:r>
              <a:rPr lang="en-US" b="1" dirty="0"/>
              <a:t> CMakeLists.txt </a:t>
            </a:r>
            <a:r>
              <a:rPr lang="en-US" dirty="0"/>
              <a:t>which uses catkin. If it is a catkin metapackage it must have the relevant boilerplate CMakeLists.txt file.</a:t>
            </a:r>
          </a:p>
          <a:p>
            <a:r>
              <a:rPr lang="en-US" dirty="0"/>
              <a:t>There can be no more than one package in each folder.</a:t>
            </a:r>
          </a:p>
          <a:p>
            <a:pPr lvl="1"/>
            <a:r>
              <a:rPr lang="en-US" dirty="0"/>
              <a:t>This means no nested packages nor multiple packages sharing the same directory.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685706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6886"/>
          </a:xfrm>
        </p:spPr>
        <p:txBody>
          <a:bodyPr/>
          <a:lstStyle/>
          <a:p>
            <a:r>
              <a:rPr lang="en-US" dirty="0"/>
              <a:t>ROS Package</a:t>
            </a:r>
          </a:p>
        </p:txBody>
      </p:sp>
      <p:pic>
        <p:nvPicPr>
          <p:cNvPr id="5" name="Picture 4"/>
          <p:cNvPicPr>
            <a:picLocks noChangeAspect="1"/>
          </p:cNvPicPr>
          <p:nvPr/>
        </p:nvPicPr>
        <p:blipFill>
          <a:blip r:embed="rId2"/>
          <a:stretch>
            <a:fillRect/>
          </a:stretch>
        </p:blipFill>
        <p:spPr>
          <a:xfrm>
            <a:off x="838200" y="1690688"/>
            <a:ext cx="2505075" cy="1257300"/>
          </a:xfrm>
          <a:prstGeom prst="rect">
            <a:avLst/>
          </a:prstGeom>
        </p:spPr>
      </p:pic>
      <p:pic>
        <p:nvPicPr>
          <p:cNvPr id="6" name="Picture 5"/>
          <p:cNvPicPr>
            <a:picLocks noChangeAspect="1"/>
          </p:cNvPicPr>
          <p:nvPr/>
        </p:nvPicPr>
        <p:blipFill>
          <a:blip r:embed="rId3"/>
          <a:stretch>
            <a:fillRect/>
          </a:stretch>
        </p:blipFill>
        <p:spPr>
          <a:xfrm>
            <a:off x="838200" y="3246665"/>
            <a:ext cx="10210800" cy="3524250"/>
          </a:xfrm>
          <a:prstGeom prst="rect">
            <a:avLst/>
          </a:prstGeom>
        </p:spPr>
      </p:pic>
      <p:sp>
        <p:nvSpPr>
          <p:cNvPr id="7" name="TextBox 6"/>
          <p:cNvSpPr txBox="1"/>
          <p:nvPr/>
        </p:nvSpPr>
        <p:spPr>
          <a:xfrm>
            <a:off x="800100" y="1321356"/>
            <a:ext cx="824778" cy="369332"/>
          </a:xfrm>
          <a:prstGeom prst="rect">
            <a:avLst/>
          </a:prstGeom>
          <a:noFill/>
        </p:spPr>
        <p:txBody>
          <a:bodyPr wrap="none" rtlCol="0">
            <a:spAutoFit/>
          </a:bodyPr>
          <a:lstStyle/>
          <a:p>
            <a:r>
              <a:rPr lang="en-US" dirty="0"/>
              <a:t>Way 1:</a:t>
            </a:r>
          </a:p>
        </p:txBody>
      </p:sp>
      <p:sp>
        <p:nvSpPr>
          <p:cNvPr id="8" name="TextBox 7"/>
          <p:cNvSpPr txBox="1"/>
          <p:nvPr/>
        </p:nvSpPr>
        <p:spPr>
          <a:xfrm>
            <a:off x="800100" y="2912661"/>
            <a:ext cx="824778" cy="369332"/>
          </a:xfrm>
          <a:prstGeom prst="rect">
            <a:avLst/>
          </a:prstGeom>
          <a:noFill/>
        </p:spPr>
        <p:txBody>
          <a:bodyPr wrap="none" rtlCol="0">
            <a:spAutoFit/>
          </a:bodyPr>
          <a:lstStyle/>
          <a:p>
            <a:r>
              <a:rPr lang="en-US" dirty="0"/>
              <a:t>Way 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85614" y="6120492"/>
            <a:ext cx="1923506" cy="515439"/>
          </a:xfrm>
          <a:prstGeom prst="rect">
            <a:avLst/>
          </a:prstGeom>
        </p:spPr>
      </p:pic>
    </p:spTree>
    <p:extLst>
      <p:ext uri="{BB962C8B-B14F-4D97-AF65-F5344CB8AC3E}">
        <p14:creationId xmlns:p14="http://schemas.microsoft.com/office/powerpoint/2010/main" val="161639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ROS?</a:t>
            </a:r>
          </a:p>
        </p:txBody>
      </p:sp>
      <p:sp>
        <p:nvSpPr>
          <p:cNvPr id="3" name="Content Placeholder 2"/>
          <p:cNvSpPr>
            <a:spLocks noGrp="1"/>
          </p:cNvSpPr>
          <p:nvPr>
            <p:ph idx="1"/>
          </p:nvPr>
        </p:nvSpPr>
        <p:spPr>
          <a:xfrm>
            <a:off x="838200" y="2130425"/>
            <a:ext cx="10515600" cy="2681720"/>
          </a:xfrm>
        </p:spPr>
        <p:txBody>
          <a:bodyPr/>
          <a:lstStyle/>
          <a:p>
            <a:r>
              <a:rPr lang="en-US" dirty="0"/>
              <a:t>ROS stands for Robot Operating System. </a:t>
            </a:r>
          </a:p>
          <a:p>
            <a:r>
              <a:rPr lang="en-US" dirty="0"/>
              <a:t>However it is not a real operating system such a Linux, Windows, OSX</a:t>
            </a:r>
          </a:p>
          <a:p>
            <a:r>
              <a:rPr lang="en-US" dirty="0"/>
              <a:t>It is framework.</a:t>
            </a:r>
          </a:p>
          <a:p>
            <a:r>
              <a:rPr lang="en-US" dirty="0"/>
              <a:t>It is more like a middleware that sits between your operating system and your program in C++, Python, and </a:t>
            </a:r>
            <a:r>
              <a:rPr lang="en-US" dirty="0" err="1"/>
              <a:t>Matlab</a:t>
            </a:r>
            <a:r>
              <a:rPr lang="en-US" dirty="0"/>
              <a:t> etc.</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429032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ROS Package?</a:t>
            </a:r>
          </a:p>
        </p:txBody>
      </p:sp>
      <p:sp>
        <p:nvSpPr>
          <p:cNvPr id="3" name="Content Placeholder 2"/>
          <p:cNvSpPr>
            <a:spLocks noGrp="1"/>
          </p:cNvSpPr>
          <p:nvPr>
            <p:ph idx="1"/>
          </p:nvPr>
        </p:nvSpPr>
        <p:spPr>
          <a:xfrm>
            <a:off x="838200" y="1690688"/>
            <a:ext cx="10515600" cy="4576297"/>
          </a:xfrm>
        </p:spPr>
        <p:txBody>
          <a:bodyPr>
            <a:normAutofit/>
          </a:bodyPr>
          <a:lstStyle/>
          <a:p>
            <a:r>
              <a:rPr lang="en-US" dirty="0"/>
              <a:t>Create your workspace</a:t>
            </a:r>
          </a:p>
          <a:p>
            <a:r>
              <a:rPr lang="en-US" dirty="0"/>
              <a:t>Go to your source directory</a:t>
            </a:r>
          </a:p>
          <a:p>
            <a:pPr lvl="1"/>
            <a:r>
              <a:rPr lang="en-US" dirty="0"/>
              <a:t>cd ~/</a:t>
            </a:r>
            <a:r>
              <a:rPr lang="en-US" dirty="0" err="1"/>
              <a:t>catkin_ws</a:t>
            </a:r>
            <a:r>
              <a:rPr lang="en-US" dirty="0"/>
              <a:t>/</a:t>
            </a:r>
            <a:r>
              <a:rPr lang="en-US" dirty="0" err="1"/>
              <a:t>src</a:t>
            </a:r>
            <a:endParaRPr lang="en-US" dirty="0"/>
          </a:p>
          <a:p>
            <a:r>
              <a:rPr lang="en-US" dirty="0"/>
              <a:t>Create a new package</a:t>
            </a:r>
          </a:p>
          <a:p>
            <a:pPr lvl="1"/>
            <a:r>
              <a:rPr lang="en-US" dirty="0" err="1"/>
              <a:t>catkin_create_pkg</a:t>
            </a:r>
            <a:r>
              <a:rPr lang="en-US" dirty="0"/>
              <a:t> &lt;</a:t>
            </a:r>
            <a:r>
              <a:rPr lang="en-US" dirty="0" err="1"/>
              <a:t>package_name</a:t>
            </a:r>
            <a:r>
              <a:rPr lang="en-US" dirty="0"/>
              <a:t>&gt; [depend1] [depend2] [depend3]</a:t>
            </a:r>
          </a:p>
          <a:p>
            <a:r>
              <a:rPr lang="en-US" dirty="0"/>
              <a:t>Build the workspace and source the </a:t>
            </a:r>
            <a:r>
              <a:rPr lang="en-US" dirty="0" err="1"/>
              <a:t>setup.bash</a:t>
            </a:r>
            <a:r>
              <a:rPr lang="en-US" dirty="0"/>
              <a:t> file</a:t>
            </a:r>
          </a:p>
          <a:p>
            <a:pPr lvl="1"/>
            <a:r>
              <a:rPr lang="en-US" dirty="0"/>
              <a:t>cd ~/</a:t>
            </a:r>
            <a:r>
              <a:rPr lang="en-US" dirty="0" err="1"/>
              <a:t>catkin_ws</a:t>
            </a:r>
            <a:endParaRPr lang="en-US" dirty="0"/>
          </a:p>
          <a:p>
            <a:pPr lvl="1"/>
            <a:r>
              <a:rPr lang="en-US" dirty="0"/>
              <a:t>. ~/</a:t>
            </a:r>
            <a:r>
              <a:rPr lang="en-US" dirty="0" err="1"/>
              <a:t>catkin_ws</a:t>
            </a:r>
            <a:r>
              <a:rPr lang="en-US" dirty="0"/>
              <a:t>/</a:t>
            </a:r>
            <a:r>
              <a:rPr lang="en-US" dirty="0" err="1"/>
              <a:t>devel</a:t>
            </a:r>
            <a:r>
              <a:rPr lang="en-US" dirty="0"/>
              <a:t>/</a:t>
            </a:r>
            <a:r>
              <a:rPr lang="en-US" dirty="0" err="1"/>
              <a:t>setup.bash</a:t>
            </a:r>
            <a:endParaRPr lang="en-US" dirty="0"/>
          </a:p>
          <a:p>
            <a:pPr lvl="1"/>
            <a:endParaRPr lang="en-US" dirty="0"/>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051485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Rospack</a:t>
            </a:r>
            <a:r>
              <a:rPr lang="en-US" dirty="0"/>
              <a:t> Dependencies</a:t>
            </a:r>
          </a:p>
        </p:txBody>
      </p:sp>
      <p:sp>
        <p:nvSpPr>
          <p:cNvPr id="3" name="Content Placeholder 2"/>
          <p:cNvSpPr>
            <a:spLocks noGrp="1"/>
          </p:cNvSpPr>
          <p:nvPr>
            <p:ph idx="1"/>
          </p:nvPr>
        </p:nvSpPr>
        <p:spPr/>
        <p:txBody>
          <a:bodyPr/>
          <a:lstStyle/>
          <a:p>
            <a:r>
              <a:rPr lang="en-US" dirty="0" err="1"/>
              <a:t>catkin_create_pkg</a:t>
            </a:r>
            <a:r>
              <a:rPr lang="en-US" dirty="0"/>
              <a:t> </a:t>
            </a:r>
            <a:r>
              <a:rPr lang="en-US" dirty="0" err="1"/>
              <a:t>beginner_tutorials</a:t>
            </a:r>
            <a:r>
              <a:rPr lang="en-US" dirty="0"/>
              <a:t> </a:t>
            </a:r>
            <a:r>
              <a:rPr lang="en-US" dirty="0" err="1"/>
              <a:t>std_msgs</a:t>
            </a:r>
            <a:r>
              <a:rPr lang="en-US" dirty="0"/>
              <a:t> </a:t>
            </a:r>
            <a:r>
              <a:rPr lang="en-US" dirty="0" err="1"/>
              <a:t>rospy</a:t>
            </a:r>
            <a:r>
              <a:rPr lang="en-US" dirty="0"/>
              <a:t> </a:t>
            </a:r>
            <a:r>
              <a:rPr lang="en-US" dirty="0" err="1"/>
              <a:t>roscpp</a:t>
            </a:r>
            <a:endParaRPr lang="en-US" dirty="0"/>
          </a:p>
          <a:p>
            <a:pPr marL="0" indent="0">
              <a:buNone/>
            </a:pPr>
            <a:endParaRPr lang="en-US" dirty="0"/>
          </a:p>
        </p:txBody>
      </p:sp>
      <p:pic>
        <p:nvPicPr>
          <p:cNvPr id="6" name="Picture 5"/>
          <p:cNvPicPr>
            <a:picLocks noChangeAspect="1"/>
          </p:cNvPicPr>
          <p:nvPr/>
        </p:nvPicPr>
        <p:blipFill>
          <a:blip r:embed="rId2"/>
          <a:stretch>
            <a:fillRect/>
          </a:stretch>
        </p:blipFill>
        <p:spPr>
          <a:xfrm>
            <a:off x="838199" y="2677686"/>
            <a:ext cx="8350405" cy="295635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42391521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Rospack</a:t>
            </a:r>
            <a:r>
              <a:rPr lang="en-US" dirty="0"/>
              <a:t> Dependencies</a:t>
            </a:r>
          </a:p>
        </p:txBody>
      </p:sp>
      <p:pic>
        <p:nvPicPr>
          <p:cNvPr id="4" name="Picture 3"/>
          <p:cNvPicPr>
            <a:picLocks noChangeAspect="1"/>
          </p:cNvPicPr>
          <p:nvPr/>
        </p:nvPicPr>
        <p:blipFill>
          <a:blip r:embed="rId2"/>
          <a:stretch>
            <a:fillRect/>
          </a:stretch>
        </p:blipFill>
        <p:spPr>
          <a:xfrm>
            <a:off x="838200" y="1991539"/>
            <a:ext cx="8382000" cy="4419600"/>
          </a:xfrm>
          <a:prstGeom prst="rect">
            <a:avLst/>
          </a:prstGeom>
        </p:spPr>
      </p:pic>
      <p:sp>
        <p:nvSpPr>
          <p:cNvPr id="5" name="Rectangle 4"/>
          <p:cNvSpPr/>
          <p:nvPr/>
        </p:nvSpPr>
        <p:spPr>
          <a:xfrm>
            <a:off x="838200" y="1506022"/>
            <a:ext cx="8382000" cy="369332"/>
          </a:xfrm>
          <a:prstGeom prst="rect">
            <a:avLst/>
          </a:prstGeom>
        </p:spPr>
        <p:txBody>
          <a:bodyPr wrap="square">
            <a:spAutoFit/>
          </a:bodyPr>
          <a:lstStyle/>
          <a:p>
            <a:r>
              <a:rPr lang="en-US" dirty="0">
                <a:solidFill>
                  <a:srgbClr val="333333"/>
                </a:solidFill>
                <a:latin typeface="Helvetica Neue"/>
              </a:rPr>
              <a:t>These dependencies for a package are stored in the </a:t>
            </a:r>
            <a:r>
              <a:rPr lang="en-US" b="1" dirty="0">
                <a:solidFill>
                  <a:srgbClr val="333333"/>
                </a:solidFill>
                <a:latin typeface="Helvetica Neue"/>
              </a:rPr>
              <a:t>package.xml</a:t>
            </a:r>
            <a:r>
              <a:rPr lang="en-US" dirty="0">
                <a:solidFill>
                  <a:srgbClr val="333333"/>
                </a:solidFill>
                <a:latin typeface="Helvetica Neue"/>
              </a:rPr>
              <a:t> file: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470217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Indrect</a:t>
            </a:r>
            <a:r>
              <a:rPr lang="en-US" dirty="0"/>
              <a:t> Dependencies</a:t>
            </a:r>
          </a:p>
        </p:txBody>
      </p:sp>
      <p:sp>
        <p:nvSpPr>
          <p:cNvPr id="3" name="Content Placeholder 2"/>
          <p:cNvSpPr>
            <a:spLocks noGrp="1"/>
          </p:cNvSpPr>
          <p:nvPr>
            <p:ph idx="1"/>
          </p:nvPr>
        </p:nvSpPr>
        <p:spPr>
          <a:xfrm>
            <a:off x="838200" y="1825625"/>
            <a:ext cx="10515600" cy="504980"/>
          </a:xfrm>
        </p:spPr>
        <p:txBody>
          <a:bodyPr/>
          <a:lstStyle/>
          <a:p>
            <a:r>
              <a:rPr lang="en-US" dirty="0"/>
              <a:t>A dependency can also have its own dependencies.</a:t>
            </a:r>
          </a:p>
          <a:p>
            <a:endParaRPr lang="en-US" dirty="0"/>
          </a:p>
        </p:txBody>
      </p:sp>
      <p:pic>
        <p:nvPicPr>
          <p:cNvPr id="4" name="Picture 3"/>
          <p:cNvPicPr>
            <a:picLocks noChangeAspect="1"/>
          </p:cNvPicPr>
          <p:nvPr/>
        </p:nvPicPr>
        <p:blipFill>
          <a:blip r:embed="rId2"/>
          <a:stretch>
            <a:fillRect/>
          </a:stretch>
        </p:blipFill>
        <p:spPr>
          <a:xfrm>
            <a:off x="838200" y="2632965"/>
            <a:ext cx="4019550" cy="3019425"/>
          </a:xfrm>
          <a:prstGeom prst="rect">
            <a:avLst/>
          </a:prstGeom>
        </p:spPr>
      </p:pic>
      <p:pic>
        <p:nvPicPr>
          <p:cNvPr id="5" name="Picture 4"/>
          <p:cNvPicPr>
            <a:picLocks noChangeAspect="1"/>
          </p:cNvPicPr>
          <p:nvPr/>
        </p:nvPicPr>
        <p:blipFill>
          <a:blip r:embed="rId3"/>
          <a:stretch>
            <a:fillRect/>
          </a:stretch>
        </p:blipFill>
        <p:spPr>
          <a:xfrm>
            <a:off x="5531004" y="2330605"/>
            <a:ext cx="6122020" cy="4344406"/>
          </a:xfrm>
          <a:prstGeom prst="rect">
            <a:avLst/>
          </a:prstGeom>
        </p:spPr>
      </p:pic>
      <p:sp>
        <p:nvSpPr>
          <p:cNvPr id="6" name="Content Placeholder 2"/>
          <p:cNvSpPr txBox="1">
            <a:spLocks/>
          </p:cNvSpPr>
          <p:nvPr/>
        </p:nvSpPr>
        <p:spPr>
          <a:xfrm>
            <a:off x="8697951" y="4817327"/>
            <a:ext cx="3042424" cy="83506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 indirect dependencies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4256271" y="3281922"/>
              <a:ext cx="1230377" cy="675154"/>
            </p14:xfrm>
          </p:contentPart>
        </mc:Choice>
        <mc:Fallback xmlns="">
          <p:pic>
            <p:nvPicPr>
              <p:cNvPr id="9" name="Ink 8"/>
              <p:cNvPicPr/>
              <p:nvPr/>
            </p:nvPicPr>
            <p:blipFill>
              <a:blip r:embed="rId6"/>
              <a:stretch>
                <a:fillRect/>
              </a:stretch>
            </p:blipFill>
            <p:spPr>
              <a:xfrm>
                <a:off x="4251231" y="3276881"/>
                <a:ext cx="1240456" cy="68523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p14:cNvContentPartPr/>
              <p14:nvPr/>
            </p14:nvContentPartPr>
            <p14:xfrm>
              <a:off x="4354191" y="3907911"/>
              <a:ext cx="1099748" cy="321325"/>
            </p14:xfrm>
          </p:contentPart>
        </mc:Choice>
        <mc:Fallback xmlns="">
          <p:pic>
            <p:nvPicPr>
              <p:cNvPr id="11" name="Ink 10"/>
              <p:cNvPicPr/>
              <p:nvPr/>
            </p:nvPicPr>
            <p:blipFill>
              <a:blip r:embed="rId8"/>
              <a:stretch>
                <a:fillRect/>
              </a:stretch>
            </p:blipFill>
            <p:spPr>
              <a:xfrm>
                <a:off x="4349151" y="3902873"/>
                <a:ext cx="1109828" cy="331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p14:cNvContentPartPr/>
              <p14:nvPr/>
            </p14:nvContentPartPr>
            <p14:xfrm>
              <a:off x="4327036" y="4381465"/>
              <a:ext cx="1094195" cy="321326"/>
            </p14:xfrm>
          </p:contentPart>
        </mc:Choice>
        <mc:Fallback xmlns="">
          <p:pic>
            <p:nvPicPr>
              <p:cNvPr id="14" name="Ink 13"/>
              <p:cNvPicPr/>
              <p:nvPr/>
            </p:nvPicPr>
            <p:blipFill>
              <a:blip r:embed="rId10"/>
              <a:stretch>
                <a:fillRect/>
              </a:stretch>
            </p:blipFill>
            <p:spPr>
              <a:xfrm>
                <a:off x="4321995" y="4376427"/>
                <a:ext cx="1104276" cy="33140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Ink 15"/>
              <p14:cNvContentPartPr/>
              <p14:nvPr/>
            </p14:nvContentPartPr>
            <p14:xfrm>
              <a:off x="4283425" y="4740642"/>
              <a:ext cx="1067040" cy="506469"/>
            </p14:xfrm>
          </p:contentPart>
        </mc:Choice>
        <mc:Fallback xmlns="">
          <p:pic>
            <p:nvPicPr>
              <p:cNvPr id="16" name="Ink 15"/>
              <p:cNvPicPr/>
              <p:nvPr/>
            </p:nvPicPr>
            <p:blipFill>
              <a:blip r:embed="rId12"/>
              <a:stretch>
                <a:fillRect/>
              </a:stretch>
            </p:blipFill>
            <p:spPr>
              <a:xfrm>
                <a:off x="4278385" y="4735603"/>
                <a:ext cx="1077120" cy="51654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Ink 16"/>
              <p14:cNvContentPartPr/>
              <p14:nvPr/>
            </p14:nvContentPartPr>
            <p14:xfrm>
              <a:off x="4005916" y="5083568"/>
              <a:ext cx="1420869" cy="745920"/>
            </p14:xfrm>
          </p:contentPart>
        </mc:Choice>
        <mc:Fallback xmlns="">
          <p:pic>
            <p:nvPicPr>
              <p:cNvPr id="17" name="Ink 16"/>
              <p:cNvPicPr/>
              <p:nvPr/>
            </p:nvPicPr>
            <p:blipFill>
              <a:blip r:embed="rId14"/>
              <a:stretch>
                <a:fillRect/>
              </a:stretch>
            </p:blipFill>
            <p:spPr>
              <a:xfrm>
                <a:off x="4000876" y="5078528"/>
                <a:ext cx="1430949" cy="756000"/>
              </a:xfrm>
              <a:prstGeom prst="rect">
                <a:avLst/>
              </a:prstGeom>
            </p:spPr>
          </p:pic>
        </mc:Fallback>
      </mc:AlternateContent>
    </p:spTree>
    <p:extLst>
      <p:ext uri="{BB962C8B-B14F-4D97-AF65-F5344CB8AC3E}">
        <p14:creationId xmlns:p14="http://schemas.microsoft.com/office/powerpoint/2010/main" val="36052919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Customize your ROS Package</a:t>
            </a:r>
          </a:p>
        </p:txBody>
      </p:sp>
      <p:pic>
        <p:nvPicPr>
          <p:cNvPr id="4" name="Picture 3"/>
          <p:cNvPicPr>
            <a:picLocks noChangeAspect="1"/>
          </p:cNvPicPr>
          <p:nvPr/>
        </p:nvPicPr>
        <p:blipFill>
          <a:blip r:embed="rId2"/>
          <a:stretch>
            <a:fillRect/>
          </a:stretch>
        </p:blipFill>
        <p:spPr>
          <a:xfrm>
            <a:off x="2500993" y="1535596"/>
            <a:ext cx="7055602" cy="5210760"/>
          </a:xfrm>
          <a:prstGeom prst="rect">
            <a:avLst/>
          </a:prstGeom>
        </p:spPr>
      </p:pic>
      <p:sp>
        <p:nvSpPr>
          <p:cNvPr id="5" name="Rectangle 4"/>
          <p:cNvSpPr/>
          <p:nvPr/>
        </p:nvSpPr>
        <p:spPr>
          <a:xfrm>
            <a:off x="838200" y="1140897"/>
            <a:ext cx="6947210" cy="369332"/>
          </a:xfrm>
          <a:prstGeom prst="rect">
            <a:avLst/>
          </a:prstGeom>
        </p:spPr>
        <p:txBody>
          <a:bodyPr wrap="square">
            <a:spAutoFit/>
          </a:bodyPr>
          <a:lstStyle/>
          <a:p>
            <a:r>
              <a:rPr lang="en-US" dirty="0">
                <a:latin typeface="Helvetica Neue"/>
              </a:rPr>
              <a:t>The generated package.xml should be in your new package. </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698921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your ROS Package</a:t>
            </a:r>
          </a:p>
        </p:txBody>
      </p:sp>
      <p:sp>
        <p:nvSpPr>
          <p:cNvPr id="3" name="Content Placeholder 2"/>
          <p:cNvSpPr>
            <a:spLocks noGrp="1"/>
          </p:cNvSpPr>
          <p:nvPr>
            <p:ph idx="1"/>
          </p:nvPr>
        </p:nvSpPr>
        <p:spPr/>
        <p:txBody>
          <a:bodyPr/>
          <a:lstStyle/>
          <a:p>
            <a:r>
              <a:rPr lang="en-US" b="1" dirty="0"/>
              <a:t>Description Tag:</a:t>
            </a:r>
          </a:p>
          <a:p>
            <a:pPr lvl="1"/>
            <a:r>
              <a:rPr lang="en-US" dirty="0"/>
              <a:t>Describe your package in a few words</a:t>
            </a:r>
          </a:p>
          <a:p>
            <a:endParaRPr lang="en-US" dirty="0"/>
          </a:p>
        </p:txBody>
      </p:sp>
      <p:pic>
        <p:nvPicPr>
          <p:cNvPr id="6" name="Picture 5"/>
          <p:cNvPicPr>
            <a:picLocks noChangeAspect="1"/>
          </p:cNvPicPr>
          <p:nvPr/>
        </p:nvPicPr>
        <p:blipFill>
          <a:blip r:embed="rId2"/>
          <a:stretch>
            <a:fillRect/>
          </a:stretch>
        </p:blipFill>
        <p:spPr>
          <a:xfrm>
            <a:off x="838200" y="3282156"/>
            <a:ext cx="10563225" cy="14382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999476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your ROS Package</a:t>
            </a:r>
          </a:p>
        </p:txBody>
      </p:sp>
      <p:pic>
        <p:nvPicPr>
          <p:cNvPr id="4" name="Picture 3"/>
          <p:cNvPicPr>
            <a:picLocks noChangeAspect="1"/>
          </p:cNvPicPr>
          <p:nvPr/>
        </p:nvPicPr>
        <p:blipFill>
          <a:blip r:embed="rId2"/>
          <a:stretch>
            <a:fillRect/>
          </a:stretch>
        </p:blipFill>
        <p:spPr>
          <a:xfrm>
            <a:off x="38100" y="3135564"/>
            <a:ext cx="12115800" cy="2333625"/>
          </a:xfrm>
          <a:prstGeom prst="rect">
            <a:avLst/>
          </a:prstGeom>
        </p:spPr>
      </p:pic>
      <p:sp>
        <p:nvSpPr>
          <p:cNvPr id="5" name="Rectangle 4"/>
          <p:cNvSpPr/>
          <p:nvPr/>
        </p:nvSpPr>
        <p:spPr>
          <a:xfrm>
            <a:off x="735447" y="1574993"/>
            <a:ext cx="9278347" cy="1384995"/>
          </a:xfrm>
          <a:prstGeom prst="rect">
            <a:avLst/>
          </a:prstGeom>
        </p:spPr>
        <p:txBody>
          <a:bodyPr wrap="square">
            <a:spAutoFit/>
          </a:bodyPr>
          <a:lstStyle/>
          <a:p>
            <a:pPr marL="457200" indent="-457200">
              <a:buFont typeface="Arial" panose="020B0604020202020204" pitchFamily="34" charset="0"/>
              <a:buChar char="•"/>
            </a:pPr>
            <a:r>
              <a:rPr lang="en-US" sz="2800" b="1" dirty="0"/>
              <a:t>Maintainer Tags:</a:t>
            </a:r>
          </a:p>
          <a:p>
            <a:pPr marL="914400" lvl="1" indent="-457200">
              <a:buFont typeface="Arial" panose="020B0604020202020204" pitchFamily="34" charset="0"/>
              <a:buChar char="•"/>
            </a:pPr>
            <a:r>
              <a:rPr lang="en-US" sz="2800" dirty="0"/>
              <a:t>This is a required and important tag for the package.xml</a:t>
            </a:r>
            <a:endParaRPr lang="en-US" sz="2800" dirty="0">
              <a:solidFill>
                <a:srgbClr val="333333"/>
              </a:solidFill>
            </a:endParaRPr>
          </a:p>
          <a:p>
            <a:pPr marL="914400" lvl="1" indent="-457200">
              <a:buFont typeface="Arial" panose="020B0604020202020204" pitchFamily="34" charset="0"/>
              <a:buChar char="•"/>
            </a:pPr>
            <a:r>
              <a:rPr lang="en-US" sz="2800" dirty="0">
                <a:solidFill>
                  <a:srgbClr val="333333"/>
                </a:solidFill>
              </a:rPr>
              <a:t>Let others know who to contact about the package.</a:t>
            </a:r>
            <a:endParaRPr lang="en-US" sz="2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9027231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your ROS Package</a:t>
            </a:r>
          </a:p>
        </p:txBody>
      </p:sp>
      <p:sp>
        <p:nvSpPr>
          <p:cNvPr id="5" name="Rectangle 4"/>
          <p:cNvSpPr/>
          <p:nvPr/>
        </p:nvSpPr>
        <p:spPr>
          <a:xfrm>
            <a:off x="345154" y="1574993"/>
            <a:ext cx="11252114" cy="1261884"/>
          </a:xfrm>
          <a:prstGeom prst="rect">
            <a:avLst/>
          </a:prstGeom>
        </p:spPr>
        <p:txBody>
          <a:bodyPr wrap="square">
            <a:spAutoFit/>
          </a:bodyPr>
          <a:lstStyle/>
          <a:p>
            <a:pPr marL="457200" indent="-457200">
              <a:buFont typeface="Arial" panose="020B0604020202020204" pitchFamily="34" charset="0"/>
              <a:buChar char="•"/>
            </a:pPr>
            <a:r>
              <a:rPr lang="en-US" sz="2800" b="1" dirty="0"/>
              <a:t>License Tags:</a:t>
            </a:r>
          </a:p>
          <a:p>
            <a:pPr marL="914400" lvl="1" indent="-457200">
              <a:buFont typeface="Arial" panose="020B0604020202020204" pitchFamily="34" charset="0"/>
              <a:buChar char="•"/>
            </a:pPr>
            <a:r>
              <a:rPr lang="en-US" sz="2400" dirty="0"/>
              <a:t>You should choose a license and fill it in here. Some common open source licenses are BSD, MIT, Boost Software License, GPLv2, GPLv3, LGPLv2.1, and LGPLv3</a:t>
            </a:r>
          </a:p>
        </p:txBody>
      </p:sp>
      <p:pic>
        <p:nvPicPr>
          <p:cNvPr id="3" name="Picture 2"/>
          <p:cNvPicPr>
            <a:picLocks noChangeAspect="1"/>
          </p:cNvPicPr>
          <p:nvPr/>
        </p:nvPicPr>
        <p:blipFill>
          <a:blip r:embed="rId2"/>
          <a:stretch>
            <a:fillRect/>
          </a:stretch>
        </p:blipFill>
        <p:spPr>
          <a:xfrm>
            <a:off x="838200" y="3589066"/>
            <a:ext cx="8391525" cy="13525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7830929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Customize your ROS Package</a:t>
            </a:r>
          </a:p>
        </p:txBody>
      </p:sp>
      <p:sp>
        <p:nvSpPr>
          <p:cNvPr id="5" name="Rectangle 4"/>
          <p:cNvSpPr/>
          <p:nvPr/>
        </p:nvSpPr>
        <p:spPr>
          <a:xfrm>
            <a:off x="345154" y="1574993"/>
            <a:ext cx="11252114" cy="1384995"/>
          </a:xfrm>
          <a:prstGeom prst="rect">
            <a:avLst/>
          </a:prstGeom>
        </p:spPr>
        <p:txBody>
          <a:bodyPr wrap="square">
            <a:spAutoFit/>
          </a:bodyPr>
          <a:lstStyle/>
          <a:p>
            <a:pPr marL="457200" indent="-457200">
              <a:buFont typeface="Arial" panose="020B0604020202020204" pitchFamily="34" charset="0"/>
              <a:buChar char="•"/>
            </a:pPr>
            <a:r>
              <a:rPr lang="en-US" sz="2800" b="1" dirty="0"/>
              <a:t>Dependencies Tags:</a:t>
            </a:r>
          </a:p>
          <a:p>
            <a:pPr marL="914400" lvl="1" indent="-457200">
              <a:buFont typeface="Arial" panose="020B0604020202020204" pitchFamily="34" charset="0"/>
              <a:buChar char="•"/>
            </a:pPr>
            <a:r>
              <a:rPr lang="en-US" dirty="0"/>
              <a:t> </a:t>
            </a:r>
            <a:r>
              <a:rPr lang="en-US" sz="2800" dirty="0"/>
              <a:t>We define all of our specified dependencies to be available at build and run time</a:t>
            </a:r>
            <a:r>
              <a:rPr lang="en-US" dirty="0"/>
              <a:t>.</a:t>
            </a:r>
            <a:endParaRPr lang="en-US" sz="2400" dirty="0"/>
          </a:p>
        </p:txBody>
      </p:sp>
      <p:pic>
        <p:nvPicPr>
          <p:cNvPr id="4" name="Picture 3"/>
          <p:cNvPicPr>
            <a:picLocks noChangeAspect="1"/>
          </p:cNvPicPr>
          <p:nvPr/>
        </p:nvPicPr>
        <p:blipFill>
          <a:blip r:embed="rId2"/>
          <a:stretch>
            <a:fillRect/>
          </a:stretch>
        </p:blipFill>
        <p:spPr>
          <a:xfrm>
            <a:off x="1400175" y="2900556"/>
            <a:ext cx="9953625" cy="389572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5254298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ROS Package Review</a:t>
            </a:r>
          </a:p>
        </p:txBody>
      </p:sp>
      <p:pic>
        <p:nvPicPr>
          <p:cNvPr id="4" name="Picture 3"/>
          <p:cNvPicPr>
            <a:picLocks noChangeAspect="1"/>
          </p:cNvPicPr>
          <p:nvPr/>
        </p:nvPicPr>
        <p:blipFill>
          <a:blip r:embed="rId2"/>
          <a:stretch>
            <a:fillRect/>
          </a:stretch>
        </p:blipFill>
        <p:spPr>
          <a:xfrm>
            <a:off x="2500992" y="936702"/>
            <a:ext cx="8017702" cy="5921298"/>
          </a:xfrm>
          <a:prstGeom prst="rect">
            <a:avLst/>
          </a:prstGeom>
        </p:spPr>
      </p:pic>
      <mc:AlternateContent xmlns:mc="http://schemas.openxmlformats.org/markup-compatibility/2006" xmlns:p14="http://schemas.microsoft.com/office/powerpoint/2010/main">
        <mc:Choice Requires="p14">
          <p:contentPart p14:bwMode="auto" r:id="rId3">
            <p14:nvContentPartPr>
              <p14:cNvPr id="23" name="Ink 22"/>
              <p14:cNvContentPartPr/>
              <p14:nvPr/>
            </p14:nvContentPartPr>
            <p14:xfrm>
              <a:off x="9388842" y="2307659"/>
              <a:ext cx="119931" cy="206949"/>
            </p14:xfrm>
          </p:contentPart>
        </mc:Choice>
        <mc:Fallback xmlns="">
          <p:pic>
            <p:nvPicPr>
              <p:cNvPr id="23" name="Ink 22"/>
              <p:cNvPicPr/>
              <p:nvPr/>
            </p:nvPicPr>
            <p:blipFill>
              <a:blip r:embed="rId4"/>
              <a:stretch>
                <a:fillRect/>
              </a:stretch>
            </p:blipFill>
            <p:spPr>
              <a:xfrm>
                <a:off x="9373355" y="2292183"/>
                <a:ext cx="150544" cy="23754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9622945" y="2813922"/>
              <a:ext cx="468206" cy="914606"/>
            </p14:xfrm>
          </p:contentPart>
        </mc:Choice>
        <mc:Fallback xmlns="">
          <p:pic>
            <p:nvPicPr>
              <p:cNvPr id="24" name="Ink 23"/>
              <p:cNvPicPr/>
              <p:nvPr/>
            </p:nvPicPr>
            <p:blipFill>
              <a:blip r:embed="rId6"/>
              <a:stretch>
                <a:fillRect/>
              </a:stretch>
            </p:blipFill>
            <p:spPr>
              <a:xfrm>
                <a:off x="9607470" y="2798445"/>
                <a:ext cx="498796" cy="9452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10243379" y="2977053"/>
              <a:ext cx="261463" cy="239658"/>
            </p14:xfrm>
          </p:contentPart>
        </mc:Choice>
        <mc:Fallback xmlns="">
          <p:pic>
            <p:nvPicPr>
              <p:cNvPr id="27" name="Ink 26"/>
              <p:cNvPicPr/>
              <p:nvPr/>
            </p:nvPicPr>
            <p:blipFill>
              <a:blip r:embed="rId8"/>
              <a:stretch>
                <a:fillRect/>
              </a:stretch>
            </p:blipFill>
            <p:spPr>
              <a:xfrm>
                <a:off x="10227893" y="2961580"/>
                <a:ext cx="292075" cy="2702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p14:cNvContentPartPr/>
              <p14:nvPr/>
            </p14:nvContentPartPr>
            <p14:xfrm>
              <a:off x="10325048" y="2949899"/>
              <a:ext cx="32914" cy="408343"/>
            </p14:xfrm>
          </p:contentPart>
        </mc:Choice>
        <mc:Fallback xmlns="">
          <p:pic>
            <p:nvPicPr>
              <p:cNvPr id="28" name="Ink 27"/>
              <p:cNvPicPr/>
              <p:nvPr/>
            </p:nvPicPr>
            <p:blipFill>
              <a:blip r:embed="rId10"/>
              <a:stretch>
                <a:fillRect/>
              </a:stretch>
            </p:blipFill>
            <p:spPr>
              <a:xfrm>
                <a:off x="10309495" y="2934415"/>
                <a:ext cx="63658" cy="43895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p14:cNvContentPartPr/>
              <p14:nvPr/>
            </p14:nvContentPartPr>
            <p14:xfrm>
              <a:off x="6700156" y="1709031"/>
              <a:ext cx="337680" cy="261360"/>
            </p14:xfrm>
          </p:contentPart>
        </mc:Choice>
        <mc:Fallback xmlns="">
          <p:pic>
            <p:nvPicPr>
              <p:cNvPr id="30" name="Ink 29"/>
              <p:cNvPicPr/>
              <p:nvPr/>
            </p:nvPicPr>
            <p:blipFill>
              <a:blip r:embed="rId12"/>
              <a:stretch>
                <a:fillRect/>
              </a:stretch>
            </p:blipFill>
            <p:spPr>
              <a:xfrm>
                <a:off x="6684676" y="1693551"/>
                <a:ext cx="3682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p14:cNvContentPartPr/>
              <p14:nvPr/>
            </p14:nvContentPartPr>
            <p14:xfrm>
              <a:off x="6030659" y="2122671"/>
              <a:ext cx="217800" cy="168840"/>
            </p14:xfrm>
          </p:contentPart>
        </mc:Choice>
        <mc:Fallback xmlns="">
          <p:pic>
            <p:nvPicPr>
              <p:cNvPr id="31" name="Ink 30"/>
              <p:cNvPicPr/>
              <p:nvPr/>
            </p:nvPicPr>
            <p:blipFill>
              <a:blip r:embed="rId14"/>
              <a:stretch>
                <a:fillRect/>
              </a:stretch>
            </p:blipFill>
            <p:spPr>
              <a:xfrm>
                <a:off x="6015179" y="2107191"/>
                <a:ext cx="24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p14:cNvContentPartPr/>
              <p14:nvPr/>
            </p14:nvContentPartPr>
            <p14:xfrm>
              <a:off x="7391356" y="4005831"/>
              <a:ext cx="577235" cy="2226240"/>
            </p14:xfrm>
          </p:contentPart>
        </mc:Choice>
        <mc:Fallback xmlns="">
          <p:pic>
            <p:nvPicPr>
              <p:cNvPr id="36" name="Ink 35"/>
              <p:cNvPicPr/>
              <p:nvPr/>
            </p:nvPicPr>
            <p:blipFill>
              <a:blip r:embed="rId16"/>
              <a:stretch>
                <a:fillRect/>
              </a:stretch>
            </p:blipFill>
            <p:spPr>
              <a:xfrm>
                <a:off x="7375872" y="3990351"/>
                <a:ext cx="607843" cy="225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p14:cNvContentPartPr/>
              <p14:nvPr/>
            </p14:nvContentPartPr>
            <p14:xfrm>
              <a:off x="8376522" y="4724391"/>
              <a:ext cx="332229" cy="462857"/>
            </p14:xfrm>
          </p:contentPart>
        </mc:Choice>
        <mc:Fallback xmlns="">
          <p:pic>
            <p:nvPicPr>
              <p:cNvPr id="38" name="Ink 37"/>
              <p:cNvPicPr/>
              <p:nvPr/>
            </p:nvPicPr>
            <p:blipFill>
              <a:blip r:embed="rId18"/>
              <a:stretch>
                <a:fillRect/>
              </a:stretch>
            </p:blipFill>
            <p:spPr>
              <a:xfrm>
                <a:off x="8361044" y="4708914"/>
                <a:ext cx="362824" cy="493450"/>
              </a:xfrm>
              <a:prstGeom prst="rect">
                <a:avLst/>
              </a:prstGeom>
            </p:spPr>
          </p:pic>
        </mc:Fallback>
      </mc:AlternateContent>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98618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ROS is useful?</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A distributed, modular design</a:t>
            </a:r>
          </a:p>
          <a:p>
            <a:r>
              <a:rPr lang="en-US" dirty="0"/>
              <a:t>A very large community</a:t>
            </a:r>
          </a:p>
          <a:p>
            <a:r>
              <a:rPr lang="en-US" dirty="0"/>
              <a:t>Permissive Licensing</a:t>
            </a:r>
          </a:p>
          <a:p>
            <a:pPr lvl="1"/>
            <a:r>
              <a:rPr lang="en-US" dirty="0"/>
              <a:t>"lets people do anything they want with your code </a:t>
            </a:r>
            <a:br>
              <a:rPr lang="en-US" dirty="0"/>
            </a:br>
            <a:r>
              <a:rPr lang="en-US" dirty="0"/>
              <a:t>as long as they provide attribution back to you </a:t>
            </a:r>
            <a:br>
              <a:rPr lang="en-US" dirty="0"/>
            </a:br>
            <a:r>
              <a:rPr lang="en-US" dirty="0"/>
              <a:t>and don’t hold you liable."</a:t>
            </a:r>
          </a:p>
          <a:p>
            <a:r>
              <a:rPr lang="en-US" dirty="0"/>
              <a:t>Collaborative Environment</a:t>
            </a:r>
          </a:p>
          <a:p>
            <a:r>
              <a:rPr lang="en-US" dirty="0"/>
              <a:t>It is free.</a:t>
            </a:r>
          </a:p>
          <a:p>
            <a:r>
              <a:rPr lang="en-US" dirty="0"/>
              <a:t>Supports different programming languages</a:t>
            </a:r>
          </a:p>
          <a:p>
            <a:pPr lvl="1"/>
            <a:r>
              <a:rPr lang="en-US" dirty="0"/>
              <a:t> </a:t>
            </a:r>
            <a:r>
              <a:rPr lang="en-US" dirty="0" err="1"/>
              <a:t>Matlap</a:t>
            </a:r>
            <a:r>
              <a:rPr lang="en-US" dirty="0"/>
              <a:t>, C++, Python, Lisp</a:t>
            </a:r>
          </a:p>
          <a:p>
            <a:r>
              <a:rPr lang="en-US" dirty="0"/>
              <a:t>A very important technical skill to have in your resume.</a:t>
            </a:r>
          </a:p>
          <a:p>
            <a:endParaRPr lang="en-US" dirty="0"/>
          </a:p>
        </p:txBody>
      </p:sp>
      <p:pic>
        <p:nvPicPr>
          <p:cNvPr id="1026" name="Picture 2" descr="https://upload.wikimedia.org/wikipedia/commons/thumb/3/38/Software-license-classification-mark-webbink.svg/400px-Software-license-classification-mark-webbink.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4335" y="1455550"/>
            <a:ext cx="5195777" cy="1348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 User 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08" y="3196856"/>
            <a:ext cx="4358704" cy="22316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4033876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Rostopic</a:t>
            </a:r>
            <a:r>
              <a:rPr lang="en-US" dirty="0"/>
              <a:t> Echo</a:t>
            </a:r>
          </a:p>
        </p:txBody>
      </p:sp>
      <p:sp>
        <p:nvSpPr>
          <p:cNvPr id="3" name="Content Placeholder 2"/>
          <p:cNvSpPr>
            <a:spLocks noGrp="1"/>
          </p:cNvSpPr>
          <p:nvPr>
            <p:ph idx="1"/>
          </p:nvPr>
        </p:nvSpPr>
        <p:spPr/>
        <p:txBody>
          <a:bodyPr/>
          <a:lstStyle/>
          <a:p>
            <a:r>
              <a:rPr lang="en-US" dirty="0" err="1"/>
              <a:t>Rostopic</a:t>
            </a:r>
            <a:r>
              <a:rPr lang="en-US" dirty="0"/>
              <a:t> echo is used to show that data published on a certain topic</a:t>
            </a:r>
          </a:p>
          <a:p>
            <a:endParaRPr lang="en-US" dirty="0"/>
          </a:p>
          <a:p>
            <a:r>
              <a:rPr lang="en-US" dirty="0" err="1"/>
              <a:t>rostopic</a:t>
            </a:r>
            <a:r>
              <a:rPr lang="en-US" dirty="0"/>
              <a:t> echo /turtle1/</a:t>
            </a:r>
            <a:r>
              <a:rPr lang="en-US" dirty="0" err="1"/>
              <a:t>cmdvel</a:t>
            </a:r>
            <a:endParaRPr lang="en-US" dirty="0"/>
          </a:p>
          <a:p>
            <a:endParaRPr lang="en-US" dirty="0"/>
          </a:p>
          <a:p>
            <a:r>
              <a:rPr lang="en-US" b="1" dirty="0"/>
              <a:t>Let’s do an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47139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Rostopic</a:t>
            </a:r>
            <a:r>
              <a:rPr lang="en-US" dirty="0"/>
              <a:t> Pub</a:t>
            </a:r>
          </a:p>
        </p:txBody>
      </p:sp>
      <p:sp>
        <p:nvSpPr>
          <p:cNvPr id="3" name="Content Placeholder 2"/>
          <p:cNvSpPr>
            <a:spLocks noGrp="1"/>
          </p:cNvSpPr>
          <p:nvPr>
            <p:ph idx="1"/>
          </p:nvPr>
        </p:nvSpPr>
        <p:spPr>
          <a:xfrm>
            <a:off x="838200" y="1825625"/>
            <a:ext cx="10515600" cy="1246759"/>
          </a:xfrm>
        </p:spPr>
        <p:txBody>
          <a:bodyPr/>
          <a:lstStyle/>
          <a:p>
            <a:r>
              <a:rPr lang="en-US" dirty="0"/>
              <a:t>Publishes data to a topic</a:t>
            </a:r>
          </a:p>
          <a:p>
            <a:r>
              <a:rPr lang="en-US" dirty="0" err="1"/>
              <a:t>rostopic</a:t>
            </a:r>
            <a:r>
              <a:rPr lang="en-US" dirty="0"/>
              <a:t> pub /</a:t>
            </a:r>
            <a:r>
              <a:rPr lang="en-US" dirty="0" err="1"/>
              <a:t>topic_name</a:t>
            </a:r>
            <a:r>
              <a:rPr lang="en-US" dirty="0"/>
              <a:t> </a:t>
            </a:r>
            <a:r>
              <a:rPr lang="en-US" dirty="0" err="1"/>
              <a:t>std_msgs</a:t>
            </a:r>
            <a:r>
              <a:rPr lang="en-US" dirty="0"/>
              <a:t>/String </a:t>
            </a:r>
            <a:r>
              <a:rPr lang="en-US" dirty="0" err="1"/>
              <a:t>Perkowski</a:t>
            </a:r>
            <a:r>
              <a:rPr lang="en-US" dirty="0"/>
              <a:t>  </a:t>
            </a:r>
          </a:p>
        </p:txBody>
      </p:sp>
      <p:pic>
        <p:nvPicPr>
          <p:cNvPr id="5" name="Picture 4"/>
          <p:cNvPicPr>
            <a:picLocks noChangeAspect="1"/>
          </p:cNvPicPr>
          <p:nvPr/>
        </p:nvPicPr>
        <p:blipFill>
          <a:blip r:embed="rId2"/>
          <a:stretch>
            <a:fillRect/>
          </a:stretch>
        </p:blipFill>
        <p:spPr>
          <a:xfrm>
            <a:off x="838200" y="3347774"/>
            <a:ext cx="8753856" cy="2375677"/>
          </a:xfrm>
          <a:prstGeom prst="rect">
            <a:avLst/>
          </a:prstGeom>
        </p:spPr>
      </p:pic>
      <p:pic>
        <p:nvPicPr>
          <p:cNvPr id="6" name="Picture 5"/>
          <p:cNvPicPr>
            <a:picLocks noChangeAspect="1"/>
          </p:cNvPicPr>
          <p:nvPr/>
        </p:nvPicPr>
        <p:blipFill>
          <a:blip r:embed="rId3"/>
          <a:stretch>
            <a:fillRect/>
          </a:stretch>
        </p:blipFill>
        <p:spPr>
          <a:xfrm>
            <a:off x="0" y="5848527"/>
            <a:ext cx="12192000" cy="1009473"/>
          </a:xfrm>
          <a:prstGeom prst="rect">
            <a:avLst/>
          </a:prstGeom>
        </p:spPr>
      </p:pic>
    </p:spTree>
    <p:extLst>
      <p:ext uri="{BB962C8B-B14F-4D97-AF65-F5344CB8AC3E}">
        <p14:creationId xmlns:p14="http://schemas.microsoft.com/office/powerpoint/2010/main" val="1436685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Subscriber Node</a:t>
            </a:r>
          </a:p>
        </p:txBody>
      </p:sp>
      <p:sp>
        <p:nvSpPr>
          <p:cNvPr id="3" name="Content Placeholder 2"/>
          <p:cNvSpPr>
            <a:spLocks noGrp="1"/>
          </p:cNvSpPr>
          <p:nvPr>
            <p:ph idx="1"/>
          </p:nvPr>
        </p:nvSpPr>
        <p:spPr/>
        <p:txBody>
          <a:bodyPr/>
          <a:lstStyle/>
          <a:p>
            <a:r>
              <a:rPr lang="en-US" dirty="0"/>
              <a:t>Create a new package</a:t>
            </a:r>
          </a:p>
          <a:p>
            <a:r>
              <a:rPr lang="en-US" dirty="0"/>
              <a:t>Create a directory called scripts</a:t>
            </a:r>
          </a:p>
          <a:p>
            <a:r>
              <a:rPr lang="en-US" dirty="0"/>
              <a:t>Create a new file for your python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9217057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6484" y="0"/>
            <a:ext cx="10119032" cy="6858000"/>
          </a:xfrm>
          <a:prstGeom prst="rect">
            <a:avLst/>
          </a:prstGeom>
        </p:spPr>
      </p:pic>
      <p:pic>
        <p:nvPicPr>
          <p:cNvPr id="370" name="Picture 3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454939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Subscriber Node</a:t>
            </a:r>
          </a:p>
        </p:txBody>
      </p:sp>
      <p:sp>
        <p:nvSpPr>
          <p:cNvPr id="3" name="Content Placeholder 2"/>
          <p:cNvSpPr>
            <a:spLocks noGrp="1"/>
          </p:cNvSpPr>
          <p:nvPr>
            <p:ph idx="1"/>
          </p:nvPr>
        </p:nvSpPr>
        <p:spPr/>
        <p:txBody>
          <a:bodyPr/>
          <a:lstStyle/>
          <a:p>
            <a:r>
              <a:rPr lang="en-US" dirty="0"/>
              <a:t>Save the file. Name it subscriber1.py</a:t>
            </a:r>
          </a:p>
          <a:p>
            <a:endParaRPr lang="en-US" dirty="0"/>
          </a:p>
          <a:p>
            <a:r>
              <a:rPr lang="en-US" dirty="0"/>
              <a:t>Make the node executable</a:t>
            </a:r>
          </a:p>
          <a:p>
            <a:pPr lvl="1"/>
            <a:r>
              <a:rPr lang="en-US" dirty="0" err="1"/>
              <a:t>chmod</a:t>
            </a:r>
            <a:r>
              <a:rPr lang="en-US" dirty="0"/>
              <a:t> +x subscriber1.py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8175360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Publisher Node</a:t>
            </a:r>
          </a:p>
        </p:txBody>
      </p:sp>
      <p:sp>
        <p:nvSpPr>
          <p:cNvPr id="3" name="Content Placeholder 2"/>
          <p:cNvSpPr>
            <a:spLocks noGrp="1"/>
          </p:cNvSpPr>
          <p:nvPr>
            <p:ph idx="1"/>
          </p:nvPr>
        </p:nvSpPr>
        <p:spPr/>
        <p:txBody>
          <a:bodyPr/>
          <a:lstStyle/>
          <a:p>
            <a:r>
              <a:rPr lang="en-US" dirty="0"/>
              <a:t>Create a new file for your python script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707749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Publisher Node</a:t>
            </a:r>
          </a:p>
        </p:txBody>
      </p:sp>
      <p:pic>
        <p:nvPicPr>
          <p:cNvPr id="4" name="Picture 3"/>
          <p:cNvPicPr>
            <a:picLocks noChangeAspect="1"/>
          </p:cNvPicPr>
          <p:nvPr/>
        </p:nvPicPr>
        <p:blipFill>
          <a:blip r:embed="rId2"/>
          <a:stretch>
            <a:fillRect/>
          </a:stretch>
        </p:blipFill>
        <p:spPr>
          <a:xfrm>
            <a:off x="229019" y="1309826"/>
            <a:ext cx="9846129" cy="5192294"/>
          </a:xfrm>
          <a:prstGeom prst="rect">
            <a:avLst/>
          </a:prstGeom>
        </p:spPr>
      </p:pic>
      <p:pic>
        <p:nvPicPr>
          <p:cNvPr id="353" name="Picture 3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p:spTree>
    <p:extLst>
      <p:ext uri="{BB962C8B-B14F-4D97-AF65-F5344CB8AC3E}">
        <p14:creationId xmlns:p14="http://schemas.microsoft.com/office/powerpoint/2010/main" val="10929239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Launch </a:t>
            </a:r>
          </a:p>
        </p:txBody>
      </p:sp>
      <p:sp>
        <p:nvSpPr>
          <p:cNvPr id="3" name="Content Placeholder 2"/>
          <p:cNvSpPr>
            <a:spLocks noGrp="1"/>
          </p:cNvSpPr>
          <p:nvPr>
            <p:ph idx="1"/>
          </p:nvPr>
        </p:nvSpPr>
        <p:spPr>
          <a:xfrm>
            <a:off x="838200" y="1825625"/>
            <a:ext cx="10880988" cy="4238081"/>
          </a:xfrm>
        </p:spPr>
        <p:txBody>
          <a:bodyPr/>
          <a:lstStyle/>
          <a:p>
            <a:r>
              <a:rPr lang="en-US" dirty="0" err="1"/>
              <a:t>roslaunch</a:t>
            </a:r>
            <a:r>
              <a:rPr lang="en-US" dirty="0"/>
              <a:t> is a tool for easily launching multiple ROS nodes locally and remotely </a:t>
            </a:r>
          </a:p>
          <a:p>
            <a:r>
              <a:rPr lang="en-US" dirty="0"/>
              <a:t>It also allows you to set parameters on the Parameter Server.</a:t>
            </a:r>
          </a:p>
          <a:p>
            <a:endParaRPr lang="en-US" dirty="0"/>
          </a:p>
          <a:p>
            <a:r>
              <a:rPr lang="en-US" dirty="0"/>
              <a:t>How to run a launch file:</a:t>
            </a:r>
          </a:p>
          <a:p>
            <a:r>
              <a:rPr lang="en-US" dirty="0" err="1"/>
              <a:t>roslaunch</a:t>
            </a:r>
            <a:r>
              <a:rPr lang="en-US" dirty="0"/>
              <a:t> </a:t>
            </a:r>
            <a:r>
              <a:rPr lang="en-US" dirty="0" err="1"/>
              <a:t>package_name</a:t>
            </a:r>
            <a:r>
              <a:rPr lang="en-US" dirty="0"/>
              <a:t> </a:t>
            </a:r>
            <a:r>
              <a:rPr lang="en-US" dirty="0" err="1"/>
              <a:t>file.launch</a:t>
            </a: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6813" y="6063706"/>
            <a:ext cx="2632375" cy="705394"/>
          </a:xfrm>
          <a:prstGeom prst="rect">
            <a:avLst/>
          </a:prstGeom>
        </p:spPr>
      </p:pic>
    </p:spTree>
    <p:extLst>
      <p:ext uri="{BB962C8B-B14F-4D97-AF65-F5344CB8AC3E}">
        <p14:creationId xmlns:p14="http://schemas.microsoft.com/office/powerpoint/2010/main" val="7397551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ROS Launch File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pic>
        <p:nvPicPr>
          <p:cNvPr id="5" name="Picture 4"/>
          <p:cNvPicPr>
            <a:picLocks noChangeAspect="1"/>
          </p:cNvPicPr>
          <p:nvPr/>
        </p:nvPicPr>
        <p:blipFill>
          <a:blip r:embed="rId3"/>
          <a:stretch>
            <a:fillRect/>
          </a:stretch>
        </p:blipFill>
        <p:spPr>
          <a:xfrm>
            <a:off x="0" y="2411688"/>
            <a:ext cx="12192000" cy="1588576"/>
          </a:xfrm>
          <a:prstGeom prst="rect">
            <a:avLst/>
          </a:prstGeom>
        </p:spPr>
      </p:pic>
    </p:spTree>
    <p:extLst>
      <p:ext uri="{BB962C8B-B14F-4D97-AF65-F5344CB8AC3E}">
        <p14:creationId xmlns:p14="http://schemas.microsoft.com/office/powerpoint/2010/main" val="39915661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file xml tag references</a:t>
            </a:r>
          </a:p>
        </p:txBody>
      </p:sp>
      <p:pic>
        <p:nvPicPr>
          <p:cNvPr id="4" name="Picture 3"/>
          <p:cNvPicPr>
            <a:picLocks noChangeAspect="1"/>
          </p:cNvPicPr>
          <p:nvPr/>
        </p:nvPicPr>
        <p:blipFill>
          <a:blip r:embed="rId2"/>
          <a:stretch>
            <a:fillRect/>
          </a:stretch>
        </p:blipFill>
        <p:spPr>
          <a:xfrm>
            <a:off x="838200" y="1760434"/>
            <a:ext cx="2010995" cy="43540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127832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Current Distributions</a:t>
            </a:r>
          </a:p>
        </p:txBody>
      </p:sp>
      <p:pic>
        <p:nvPicPr>
          <p:cNvPr id="6" name="Picture 5"/>
          <p:cNvPicPr>
            <a:picLocks noChangeAspect="1"/>
          </p:cNvPicPr>
          <p:nvPr/>
        </p:nvPicPr>
        <p:blipFill>
          <a:blip r:embed="rId2"/>
          <a:stretch>
            <a:fillRect/>
          </a:stretch>
        </p:blipFill>
        <p:spPr>
          <a:xfrm>
            <a:off x="1201982" y="1675782"/>
            <a:ext cx="9788035" cy="425475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
        <p:nvSpPr>
          <p:cNvPr id="8" name="Oval 7"/>
          <p:cNvSpPr/>
          <p:nvPr/>
        </p:nvSpPr>
        <p:spPr>
          <a:xfrm>
            <a:off x="1201982" y="1930400"/>
            <a:ext cx="3378200" cy="4000138"/>
          </a:xfrm>
          <a:prstGeom prst="ellipse">
            <a:avLst/>
          </a:prstGeom>
          <a:noFill/>
          <a:ln w="571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6965039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bit more complicated one</a:t>
            </a:r>
          </a:p>
        </p:txBody>
      </p:sp>
      <p:pic>
        <p:nvPicPr>
          <p:cNvPr id="4" name="Content Placeholder 3"/>
          <p:cNvPicPr>
            <a:picLocks noGrp="1" noChangeAspect="1"/>
          </p:cNvPicPr>
          <p:nvPr>
            <p:ph idx="1"/>
          </p:nvPr>
        </p:nvPicPr>
        <p:blipFill>
          <a:blip r:embed="rId2"/>
          <a:stretch>
            <a:fillRect/>
          </a:stretch>
        </p:blipFill>
        <p:spPr>
          <a:xfrm>
            <a:off x="2096429" y="1302196"/>
            <a:ext cx="7883911" cy="5585278"/>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2198799" y="2771057"/>
              <a:ext cx="143280" cy="29880"/>
            </p14:xfrm>
          </p:contentPart>
        </mc:Choice>
        <mc:Fallback xmlns="">
          <p:pic>
            <p:nvPicPr>
              <p:cNvPr id="14" name="Ink 13"/>
              <p:cNvPicPr/>
              <p:nvPr/>
            </p:nvPicPr>
            <p:blipFill>
              <a:blip r:embed="rId4"/>
              <a:stretch>
                <a:fillRect/>
              </a:stretch>
            </p:blipFill>
            <p:spPr>
              <a:xfrm>
                <a:off x="2183319" y="2755577"/>
                <a:ext cx="173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292605" y="2726623"/>
              <a:ext cx="74160" cy="167760"/>
            </p14:xfrm>
          </p:contentPart>
        </mc:Choice>
        <mc:Fallback xmlns="">
          <p:pic>
            <p:nvPicPr>
              <p:cNvPr id="15" name="Ink 14"/>
              <p:cNvPicPr/>
              <p:nvPr/>
            </p:nvPicPr>
            <p:blipFill>
              <a:blip r:embed="rId6"/>
              <a:stretch>
                <a:fillRect/>
              </a:stretch>
            </p:blipFill>
            <p:spPr>
              <a:xfrm>
                <a:off x="2277125" y="2711143"/>
                <a:ext cx="104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2179256" y="3145663"/>
              <a:ext cx="143177" cy="19954"/>
            </p14:xfrm>
          </p:contentPart>
        </mc:Choice>
        <mc:Fallback xmlns="">
          <p:pic>
            <p:nvPicPr>
              <p:cNvPr id="21" name="Ink 20"/>
              <p:cNvPicPr/>
              <p:nvPr/>
            </p:nvPicPr>
            <p:blipFill>
              <a:blip r:embed="rId8"/>
              <a:stretch>
                <a:fillRect/>
              </a:stretch>
            </p:blipFill>
            <p:spPr>
              <a:xfrm>
                <a:off x="2163787" y="3130063"/>
                <a:ext cx="173755" cy="5079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p14:cNvContentPartPr/>
              <p14:nvPr/>
            </p14:nvContentPartPr>
            <p14:xfrm>
              <a:off x="2267919" y="3096497"/>
              <a:ext cx="98743" cy="148114"/>
            </p14:xfrm>
          </p:contentPart>
        </mc:Choice>
        <mc:Fallback xmlns="">
          <p:pic>
            <p:nvPicPr>
              <p:cNvPr id="22" name="Ink 21"/>
              <p:cNvPicPr/>
              <p:nvPr/>
            </p:nvPicPr>
            <p:blipFill>
              <a:blip r:embed="rId10"/>
              <a:stretch>
                <a:fillRect/>
              </a:stretch>
            </p:blipFill>
            <p:spPr>
              <a:xfrm>
                <a:off x="2252423" y="3081001"/>
                <a:ext cx="129375" cy="17874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2169382" y="3451560"/>
              <a:ext cx="182674" cy="148114"/>
            </p14:xfrm>
          </p:contentPart>
        </mc:Choice>
        <mc:Fallback xmlns="">
          <p:pic>
            <p:nvPicPr>
              <p:cNvPr id="24" name="Ink 23"/>
              <p:cNvPicPr/>
              <p:nvPr/>
            </p:nvPicPr>
            <p:blipFill>
              <a:blip r:embed="rId12"/>
              <a:stretch>
                <a:fillRect/>
              </a:stretch>
            </p:blipFill>
            <p:spPr>
              <a:xfrm>
                <a:off x="2153889" y="3436064"/>
                <a:ext cx="213300" cy="178746"/>
              </a:xfrm>
              <a:prstGeom prst="rect">
                <a:avLst/>
              </a:prstGeom>
            </p:spPr>
          </p:pic>
        </mc:Fallback>
      </mc:AlternateContent>
      <p:sp>
        <p:nvSpPr>
          <p:cNvPr id="25" name="Rectangle 24"/>
          <p:cNvSpPr/>
          <p:nvPr/>
        </p:nvSpPr>
        <p:spPr>
          <a:xfrm>
            <a:off x="2169382" y="2627759"/>
            <a:ext cx="6825531" cy="97191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1"/>
          <p:cNvSpPr>
            <a:spLocks noChangeArrowheads="1"/>
          </p:cNvSpPr>
          <p:nvPr/>
        </p:nvSpPr>
        <p:spPr bwMode="auto">
          <a:xfrm>
            <a:off x="7135738" y="5594812"/>
            <a:ext cx="5056262"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Unicode MS"/>
              </a:rPr>
              <a:t>- </a:t>
            </a:r>
            <a:r>
              <a:rPr kumimoji="0" lang="en-US" altLang="en-US" sz="1400" b="1" i="0" u="none" strike="noStrike" cap="none" normalizeH="0" baseline="0" dirty="0">
                <a:ln>
                  <a:noFill/>
                </a:ln>
                <a:solidFill>
                  <a:srgbClr val="333333"/>
                </a:solidFill>
                <a:effectLst/>
                <a:latin typeface="Arial Unicode MS"/>
              </a:rPr>
              <a:t>respawn</a:t>
            </a:r>
            <a:r>
              <a:rPr kumimoji="0" lang="en-US" altLang="en-US" sz="1400" b="0" i="0" u="none" strike="noStrike" cap="none" normalizeH="0" baseline="0" dirty="0">
                <a:ln>
                  <a:noFill/>
                </a:ln>
                <a:solidFill>
                  <a:srgbClr val="333333"/>
                </a:solidFill>
                <a:effectLst/>
                <a:latin typeface="Arial Unicode MS"/>
              </a:rPr>
              <a:t>="true"</a:t>
            </a:r>
            <a:r>
              <a:rPr kumimoji="0" lang="en-US" altLang="en-US" sz="1400" b="0" i="1" u="none" strike="noStrike" cap="none" normalizeH="0" baseline="0" dirty="0">
                <a:ln>
                  <a:noFill/>
                </a:ln>
                <a:solidFill>
                  <a:srgbClr val="333333"/>
                </a:solidFill>
                <a:effectLst/>
                <a:latin typeface="Helvetica Neue"/>
              </a:rPr>
              <a:t>(optional)</a:t>
            </a:r>
            <a:r>
              <a:rPr lang="en-US" altLang="en-US" sz="1400" dirty="0"/>
              <a:t> :</a:t>
            </a:r>
            <a:r>
              <a:rPr kumimoji="0" lang="en-US" altLang="en-US" sz="1400" b="0" i="0" u="none" strike="noStrike" cap="none" normalizeH="0" baseline="0" dirty="0">
                <a:ln>
                  <a:noFill/>
                </a:ln>
                <a:solidFill>
                  <a:srgbClr val="333333"/>
                </a:solidFill>
                <a:effectLst/>
                <a:latin typeface="Helvetica Neue"/>
              </a:rPr>
              <a:t>Restart the node automatically if it quits.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Unicode MS"/>
              </a:rPr>
              <a:t>- </a:t>
            </a:r>
            <a:r>
              <a:rPr kumimoji="0" lang="en-US" altLang="en-US" sz="1400" b="1" i="0" u="none" strike="noStrike" cap="none" normalizeH="0" baseline="0" dirty="0" err="1">
                <a:ln>
                  <a:noFill/>
                </a:ln>
                <a:solidFill>
                  <a:srgbClr val="333333"/>
                </a:solidFill>
                <a:effectLst/>
                <a:latin typeface="Arial Unicode MS"/>
              </a:rPr>
              <a:t>respawn_delay</a:t>
            </a:r>
            <a:r>
              <a:rPr kumimoji="0" lang="en-US" altLang="en-US" sz="1400" b="0" i="0" u="none" strike="noStrike" cap="none" normalizeH="0" baseline="0" dirty="0">
                <a:ln>
                  <a:noFill/>
                </a:ln>
                <a:solidFill>
                  <a:srgbClr val="333333"/>
                </a:solidFill>
                <a:effectLst/>
                <a:latin typeface="Arial Unicode MS"/>
              </a:rPr>
              <a:t>="30"</a:t>
            </a:r>
            <a:r>
              <a:rPr kumimoji="0" lang="en-US" altLang="en-US" sz="1400" b="0" i="0" u="none" strike="noStrike" cap="none" normalizeH="0" baseline="0" dirty="0">
                <a:ln>
                  <a:noFill/>
                </a:ln>
                <a:solidFill>
                  <a:srgbClr val="333333"/>
                </a:solidFill>
                <a:effectLst/>
                <a:latin typeface="Helvetica Neue"/>
              </a:rPr>
              <a:t> </a:t>
            </a:r>
            <a:r>
              <a:rPr kumimoji="0" lang="en-US" altLang="en-US" sz="1400" b="0" i="1" u="none" strike="noStrike" cap="none" normalizeH="0" baseline="0" dirty="0">
                <a:ln>
                  <a:noFill/>
                </a:ln>
                <a:solidFill>
                  <a:srgbClr val="333333"/>
                </a:solidFill>
                <a:effectLst/>
                <a:latin typeface="Helvetica Neue"/>
              </a:rPr>
              <a:t>(optional, default 0)</a:t>
            </a:r>
            <a:r>
              <a:rPr kumimoji="0" lang="en-US" altLang="en-US" sz="1400" b="0" i="0" u="none" strike="noStrike" cap="none" normalizeH="0" baseline="0" dirty="0">
                <a:ln>
                  <a:noFill/>
                </a:ln>
                <a:solidFill>
                  <a:srgbClr val="333333"/>
                </a:solidFill>
                <a:effectLst/>
                <a:latin typeface="Helvetica Neue"/>
              </a:rPr>
              <a:t> </a:t>
            </a:r>
            <a:r>
              <a:rPr kumimoji="0" lang="en-US" altLang="en-US" sz="1400" b="1" i="0" u="none" strike="noStrike" cap="none" normalizeH="0" baseline="0" dirty="0">
                <a:ln>
                  <a:noFill/>
                </a:ln>
                <a:solidFill>
                  <a:srgbClr val="333333"/>
                </a:solidFill>
                <a:effectLst/>
                <a:latin typeface="Helvetica Neue"/>
              </a:rPr>
              <a:t>New in ROS indigo :</a:t>
            </a:r>
            <a:r>
              <a:rPr lang="en-US" altLang="en-US" sz="1400" dirty="0"/>
              <a:t> </a:t>
            </a:r>
            <a:r>
              <a:rPr kumimoji="0" lang="en-US" altLang="en-US" sz="1400" b="0" i="0" u="none" strike="noStrike" cap="none" normalizeH="0" baseline="0" dirty="0">
                <a:ln>
                  <a:noFill/>
                </a:ln>
                <a:solidFill>
                  <a:srgbClr val="333333"/>
                </a:solidFill>
                <a:effectLst/>
                <a:latin typeface="Helvetica Neue"/>
              </a:rPr>
              <a:t>If </a:t>
            </a:r>
            <a:r>
              <a:rPr kumimoji="0" lang="en-US" altLang="en-US" sz="1400" b="0" i="0" u="none" strike="noStrike" cap="none" normalizeH="0" baseline="0" dirty="0">
                <a:ln>
                  <a:noFill/>
                </a:ln>
                <a:solidFill>
                  <a:srgbClr val="333333"/>
                </a:solidFill>
                <a:effectLst/>
                <a:latin typeface="Arial Unicode MS"/>
              </a:rPr>
              <a:t>respawn</a:t>
            </a:r>
            <a:r>
              <a:rPr kumimoji="0" lang="en-US" altLang="en-US" sz="1400" b="0" i="0" u="none" strike="noStrike" cap="none" normalizeH="0" baseline="0" dirty="0">
                <a:ln>
                  <a:noFill/>
                </a:ln>
                <a:solidFill>
                  <a:srgbClr val="333333"/>
                </a:solidFill>
                <a:effectLst/>
                <a:latin typeface="Helvetica Neue"/>
              </a:rPr>
              <a:t> is </a:t>
            </a:r>
            <a:r>
              <a:rPr kumimoji="0" lang="en-US" altLang="en-US" sz="1400" b="0" i="0" u="none" strike="noStrike" cap="none" normalizeH="0" baseline="0" dirty="0">
                <a:ln>
                  <a:noFill/>
                </a:ln>
                <a:solidFill>
                  <a:srgbClr val="333333"/>
                </a:solidFill>
                <a:effectLst/>
                <a:latin typeface="Arial Unicode MS"/>
              </a:rPr>
              <a:t>true</a:t>
            </a:r>
            <a:r>
              <a:rPr kumimoji="0" lang="en-US" altLang="en-US" sz="1400" b="0" i="0" u="none" strike="noStrike" cap="none" normalizeH="0" baseline="0" dirty="0">
                <a:ln>
                  <a:noFill/>
                </a:ln>
                <a:solidFill>
                  <a:srgbClr val="333333"/>
                </a:solidFill>
                <a:effectLst/>
                <a:latin typeface="Helvetica Neue"/>
              </a:rPr>
              <a:t>, wait </a:t>
            </a:r>
            <a:r>
              <a:rPr kumimoji="0" lang="en-US" altLang="en-US" sz="1400" b="0" i="0" u="none" strike="noStrike" cap="none" normalizeH="0" baseline="0" dirty="0" err="1">
                <a:ln>
                  <a:noFill/>
                </a:ln>
                <a:solidFill>
                  <a:srgbClr val="333333"/>
                </a:solidFill>
                <a:effectLst/>
                <a:latin typeface="Arial Unicode MS"/>
              </a:rPr>
              <a:t>respawn_delay</a:t>
            </a:r>
            <a:r>
              <a:rPr kumimoji="0" lang="en-US" altLang="en-US" sz="1400" b="0" i="0" u="none" strike="noStrike" cap="none" normalizeH="0" baseline="0" dirty="0">
                <a:ln>
                  <a:noFill/>
                </a:ln>
                <a:solidFill>
                  <a:srgbClr val="333333"/>
                </a:solidFill>
                <a:effectLst/>
                <a:latin typeface="Helvetica Neue"/>
              </a:rPr>
              <a:t> seconds after the node failure is detected before attempting restart.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2209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Philosophy</a:t>
            </a:r>
          </a:p>
        </p:txBody>
      </p:sp>
      <p:sp>
        <p:nvSpPr>
          <p:cNvPr id="3" name="Content Placeholder 2"/>
          <p:cNvSpPr>
            <a:spLocks noGrp="1"/>
          </p:cNvSpPr>
          <p:nvPr>
            <p:ph idx="1"/>
          </p:nvPr>
        </p:nvSpPr>
        <p:spPr>
          <a:xfrm>
            <a:off x="838199" y="1825625"/>
            <a:ext cx="10965873" cy="4750666"/>
          </a:xfrm>
        </p:spPr>
        <p:txBody>
          <a:bodyPr>
            <a:normAutofit fontScale="85000" lnSpcReduction="20000"/>
          </a:bodyPr>
          <a:lstStyle/>
          <a:p>
            <a:r>
              <a:rPr lang="en-US" b="1" dirty="0"/>
              <a:t>Peer to Peer</a:t>
            </a:r>
          </a:p>
          <a:p>
            <a:pPr lvl="1"/>
            <a:r>
              <a:rPr lang="en-US" dirty="0"/>
              <a:t>Individual programs communicate over defined API (ROS messages, services)</a:t>
            </a:r>
          </a:p>
          <a:p>
            <a:r>
              <a:rPr lang="en-US" b="1" dirty="0"/>
              <a:t>Distributed</a:t>
            </a:r>
          </a:p>
          <a:p>
            <a:pPr lvl="1"/>
            <a:r>
              <a:rPr lang="en-US" dirty="0"/>
              <a:t>Programs can be run on multiple computers and communicate over the network.</a:t>
            </a:r>
          </a:p>
          <a:p>
            <a:r>
              <a:rPr lang="en-US" b="1" dirty="0"/>
              <a:t>Supports Multiple Languages</a:t>
            </a:r>
          </a:p>
          <a:p>
            <a:pPr lvl="1"/>
            <a:r>
              <a:rPr lang="en-US" dirty="0"/>
              <a:t>ROS modules can be written in any language for which a client library exist (C++, Python, MATLAB, Java, etc.)</a:t>
            </a:r>
          </a:p>
          <a:p>
            <a:r>
              <a:rPr lang="en-US" b="1" dirty="0"/>
              <a:t>Light-weight</a:t>
            </a:r>
          </a:p>
          <a:p>
            <a:pPr lvl="1"/>
            <a:r>
              <a:rPr lang="en-US" dirty="0"/>
              <a:t>Stand-alone libraries are wrapped around with in a thin ROS layer.</a:t>
            </a:r>
          </a:p>
          <a:p>
            <a:pPr lvl="1"/>
            <a:r>
              <a:rPr lang="en-US" dirty="0"/>
              <a:t>It doesn’t mean ROS doesn’t use your CPU or don’t need a powerful PC.</a:t>
            </a:r>
          </a:p>
          <a:p>
            <a:pPr lvl="1"/>
            <a:r>
              <a:rPr lang="en-US" dirty="0"/>
              <a:t>Some packages could use all almost your system resources. </a:t>
            </a:r>
          </a:p>
          <a:p>
            <a:r>
              <a:rPr lang="en-US" b="1" dirty="0"/>
              <a:t>Free and Open-Source</a:t>
            </a:r>
          </a:p>
          <a:p>
            <a:pPr lvl="1"/>
            <a:r>
              <a:rPr lang="en-US" dirty="0"/>
              <a:t>It is totally free and supported by a considerably large community. </a:t>
            </a:r>
          </a:p>
          <a:p>
            <a:pPr lvl="1"/>
            <a:r>
              <a:rPr lang="en-US" dirty="0"/>
              <a:t>It is backed by many universities and industrial companies.</a:t>
            </a:r>
          </a:p>
          <a:p>
            <a:pPr lvl="1"/>
            <a:r>
              <a:rPr lang="en-US" dirty="0"/>
              <a:t>It becomes a standard in the robotics field.</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999438169"/>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FFFFFF"/>
      </a:dk2>
      <a:lt2>
        <a:srgbClr val="7BB855"/>
      </a:lt2>
      <a:accent1>
        <a:srgbClr val="4472C4"/>
      </a:accent1>
      <a:accent2>
        <a:srgbClr val="ED7D31"/>
      </a:accent2>
      <a:accent3>
        <a:srgbClr val="78B64F"/>
      </a:accent3>
      <a:accent4>
        <a:srgbClr val="FFFFFF"/>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2025</TotalTime>
  <Words>2454</Words>
  <Application>Microsoft Office PowerPoint</Application>
  <PresentationFormat>Widescreen</PresentationFormat>
  <Paragraphs>451</Paragraphs>
  <Slides>80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80</vt:i4>
      </vt:variant>
    </vt:vector>
  </HeadingPairs>
  <TitlesOfParts>
    <vt:vector size="88" baseType="lpstr">
      <vt:lpstr>Arial</vt:lpstr>
      <vt:lpstr>Arial Unicode MS</vt:lpstr>
      <vt:lpstr>Calibri</vt:lpstr>
      <vt:lpstr>Calibri Light</vt:lpstr>
      <vt:lpstr>Consolas</vt:lpstr>
      <vt:lpstr>courier</vt:lpstr>
      <vt:lpstr>Helvetica Neue</vt:lpstr>
      <vt:lpstr>Office Theme</vt:lpstr>
      <vt:lpstr>ECE 478-578 Intelligent Robotics I</vt:lpstr>
      <vt:lpstr>ROS Review</vt:lpstr>
      <vt:lpstr>ROBOTS</vt:lpstr>
      <vt:lpstr>ROS  (Robot Operating system)</vt:lpstr>
      <vt:lpstr>Course Structure</vt:lpstr>
      <vt:lpstr>What is ROS?</vt:lpstr>
      <vt:lpstr>Why ROS is useful?</vt:lpstr>
      <vt:lpstr>Current Distributions</vt:lpstr>
      <vt:lpstr>ROS Philosophy</vt:lpstr>
      <vt:lpstr>ROS Core Components</vt:lpstr>
      <vt:lpstr>Communications Infrastructure </vt:lpstr>
      <vt:lpstr>Message Passing</vt:lpstr>
      <vt:lpstr>Recording and Playback of Messages</vt:lpstr>
      <vt:lpstr>Remote Procedure Calls</vt:lpstr>
      <vt:lpstr>Distributed Parameter System </vt:lpstr>
      <vt:lpstr>Robot-Specific Features</vt:lpstr>
      <vt:lpstr>Tools</vt:lpstr>
      <vt:lpstr>Command-Line Tools</vt:lpstr>
      <vt:lpstr>rviz</vt:lpstr>
      <vt:lpstr>rviz</vt:lpstr>
      <vt:lpstr>rviz</vt:lpstr>
      <vt:lpstr>ROS Workspace Environment</vt:lpstr>
      <vt:lpstr>Create a Catkin Workspace</vt:lpstr>
      <vt:lpstr>Create a Catkin Workspace</vt:lpstr>
      <vt:lpstr>ROS Master</vt:lpstr>
      <vt:lpstr>ROS Master</vt:lpstr>
      <vt:lpstr>Ros Nodes</vt:lpstr>
      <vt:lpstr>ROS Master and Nodes</vt:lpstr>
      <vt:lpstr>ROS Master Example</vt:lpstr>
      <vt:lpstr>ROS Topics</vt:lpstr>
      <vt:lpstr>Other ROS Topic Commands </vt:lpstr>
      <vt:lpstr>Using rqt-graph</vt:lpstr>
      <vt:lpstr>Using rqt-graph</vt:lpstr>
      <vt:lpstr>ROS Master, Nodes, Topics</vt:lpstr>
      <vt:lpstr>ROS Messages</vt:lpstr>
      <vt:lpstr>Example ROS Message Definition:   </vt:lpstr>
      <vt:lpstr>Message Types</vt:lpstr>
      <vt:lpstr>Summary of ROS Messages</vt:lpstr>
      <vt:lpstr>Remapping Example 1</vt:lpstr>
      <vt:lpstr>Example 1</vt:lpstr>
      <vt:lpstr>Remapping Example 2</vt:lpstr>
      <vt:lpstr>Remapping Arguments</vt:lpstr>
      <vt:lpstr>ROS Package</vt:lpstr>
      <vt:lpstr>ROS Launch</vt:lpstr>
      <vt:lpstr>Example Launch File</vt:lpstr>
      <vt:lpstr>Some useful ROS command-line tools</vt:lpstr>
      <vt:lpstr>XML Format</vt:lpstr>
      <vt:lpstr>XML Tags and Elements</vt:lpstr>
      <vt:lpstr>Why XML?</vt:lpstr>
      <vt:lpstr>ROS File System</vt:lpstr>
      <vt:lpstr>rospack</vt:lpstr>
      <vt:lpstr>roscd</vt:lpstr>
      <vt:lpstr>rosls</vt:lpstr>
      <vt:lpstr>rosdep</vt:lpstr>
      <vt:lpstr>How to Install ROS Packages?</vt:lpstr>
      <vt:lpstr>Method 1</vt:lpstr>
      <vt:lpstr>Method 2</vt:lpstr>
      <vt:lpstr>How to Create a ROS Package?</vt:lpstr>
      <vt:lpstr>ROS Package</vt:lpstr>
      <vt:lpstr>How to Create a ROS Package?</vt:lpstr>
      <vt:lpstr>Rospack Dependencies</vt:lpstr>
      <vt:lpstr>Rospack Dependencies</vt:lpstr>
      <vt:lpstr>Indrect Dependencies</vt:lpstr>
      <vt:lpstr>Customize your ROS Package</vt:lpstr>
      <vt:lpstr>Customize your ROS Package</vt:lpstr>
      <vt:lpstr>Customize your ROS Package</vt:lpstr>
      <vt:lpstr>Customize your ROS Package</vt:lpstr>
      <vt:lpstr>Customize your ROS Package</vt:lpstr>
      <vt:lpstr>ROS Package Review</vt:lpstr>
      <vt:lpstr>Rostopic Echo</vt:lpstr>
      <vt:lpstr>Rostopic Pub</vt:lpstr>
      <vt:lpstr>Subscriber Node</vt:lpstr>
      <vt:lpstr>PowerPoint Presentation</vt:lpstr>
      <vt:lpstr>Subscriber Node</vt:lpstr>
      <vt:lpstr>Publisher Node</vt:lpstr>
      <vt:lpstr>Publisher Node</vt:lpstr>
      <vt:lpstr>ROS Launch </vt:lpstr>
      <vt:lpstr>Simple ROS Launch File</vt:lpstr>
      <vt:lpstr>Launch file xml tag references</vt:lpstr>
      <vt:lpstr>A little bit more complicated 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 478-578 Intelligent Robotics</dc:title>
  <dc:creator>Melih Erdoğan</dc:creator>
  <cp:lastModifiedBy>Melih Erdoğan</cp:lastModifiedBy>
  <cp:revision>92</cp:revision>
  <dcterms:created xsi:type="dcterms:W3CDTF">2017-08-18T04:33:02Z</dcterms:created>
  <dcterms:modified xsi:type="dcterms:W3CDTF">2018-01-28T18:32:08Z</dcterms:modified>
</cp:coreProperties>
</file>